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71" r:id="rId14"/>
    <p:sldId id="272" r:id="rId15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3" autoAdjust="0"/>
    <p:restoredTop sz="94619" autoAdjust="0"/>
  </p:normalViewPr>
  <p:slideViewPr>
    <p:cSldViewPr>
      <p:cViewPr varScale="1">
        <p:scale>
          <a:sx n="84" d="100"/>
          <a:sy n="84" d="100"/>
        </p:scale>
        <p:origin x="-69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4" y="24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889250" y="0"/>
            <a:ext cx="701675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53975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647440" y="533400"/>
            <a:ext cx="553085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633979" y="3539864"/>
            <a:ext cx="5541010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6360493" y="6557946"/>
            <a:ext cx="2169336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054350" y="6557946"/>
            <a:ext cx="317169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537624" y="6556248"/>
            <a:ext cx="637364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9300" y="274956"/>
            <a:ext cx="1651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6384" y="6557946"/>
            <a:ext cx="2169336" cy="226902"/>
          </a:xfrm>
        </p:spPr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5300" y="6556248"/>
            <a:ext cx="39624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75704" y="6553200"/>
            <a:ext cx="6373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821838"/>
            <a:ext cx="6776779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0" y="1905001"/>
            <a:ext cx="6776779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17925" y="6556810"/>
            <a:ext cx="2169336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79971" y="6556810"/>
            <a:ext cx="31369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95115" y="6555112"/>
            <a:ext cx="637364" cy="228600"/>
          </a:xfrm>
        </p:spPr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20040"/>
            <a:ext cx="7845552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381381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27042" y="1600201"/>
            <a:ext cx="381381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20040"/>
            <a:ext cx="7845552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5867400"/>
            <a:ext cx="381381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27042" y="5867400"/>
            <a:ext cx="381381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1711840"/>
            <a:ext cx="381381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27042" y="1711840"/>
            <a:ext cx="381381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20040"/>
            <a:ext cx="7845552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638937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97416"/>
            <a:ext cx="638937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5300" y="2133600"/>
            <a:ext cx="784225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647799" y="1004669"/>
            <a:ext cx="4679488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646432" y="998817"/>
            <a:ext cx="4679488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189" y="1143000"/>
            <a:ext cx="371475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38189" y="3283634"/>
            <a:ext cx="371475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718989" y="1041002"/>
            <a:ext cx="455676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832850" y="0"/>
            <a:ext cx="107315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320040"/>
            <a:ext cx="784225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95300" y="1609416"/>
            <a:ext cx="784225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599764" y="6557946"/>
            <a:ext cx="2169336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124C59-EDC8-42F6-9DFD-5A3F481AD506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95300" y="6557946"/>
            <a:ext cx="39624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772402" y="6556248"/>
            <a:ext cx="637364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37DFFF-C9AE-46B0-89E3-EB566895E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9450" y="2571744"/>
            <a:ext cx="6686550" cy="250033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298" y="4429132"/>
            <a:ext cx="6686550" cy="1302848"/>
          </a:xfrm>
        </p:spPr>
        <p:txBody>
          <a:bodyPr anchor="b"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Как спорт влияет на характер человека </a:t>
            </a:r>
            <a:endParaRPr lang="ru-RU" sz="4800" dirty="0">
              <a:solidFill>
                <a:schemeClr val="tx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927123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8" y="571480"/>
            <a:ext cx="5542084" cy="3214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654" y="428604"/>
            <a:ext cx="25717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Научно-исследовательская работа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«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Как спорт влияет на характер человека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»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effectLst/>
              <a:latin typeface="Monotype Corsiva" pitchFamily="66" charset="0"/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ученика 1-в класса МБОУ СОШ №14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Бабинцева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 Сергея.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Руководитель: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Иванова Т. А.</a:t>
            </a:r>
          </a:p>
          <a:p>
            <a:pPr algn="ctr"/>
            <a:endParaRPr lang="ru-RU" sz="20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г. Каменск-Шахтинский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2018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год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. 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654" y="357166"/>
            <a:ext cx="2500330" cy="621510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Все гимнасты, которых я знаю, хорошо учатся в школе. Например, моя старшая сестра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Карина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. Она с шести лет занималась спортивной гимнастикой, выиграла много соревнований и сейчас у нее первый взрослый разряд. Она учится без троек. 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Мальчики из нашей спортивной школы тоже учатся на «5» и «4». Они успевают и ходить на тренировки, и учить уроки.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8" y="857232"/>
            <a:ext cx="3145065" cy="3929066"/>
          </a:xfrm>
          <a:prstGeom prst="rect">
            <a:avLst/>
          </a:prstGeom>
        </p:spPr>
      </p:pic>
      <p:pic>
        <p:nvPicPr>
          <p:cNvPr id="8" name="Рисунок 7" descr="W24ymIe8YW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826" y="857232"/>
            <a:ext cx="2428726" cy="3929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40" y="5000636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Моя сестра на 1 месте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0388" y="5000636"/>
            <a:ext cx="258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Достижения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Карины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530" y="142852"/>
            <a:ext cx="2238356" cy="6500858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Comic Sans MS" pitchFamily="66" charset="0"/>
              </a:rPr>
              <a:t>Гимнастика приучает:</a:t>
            </a:r>
            <a:br>
              <a:rPr lang="ru-RU" sz="20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*Отвечать не только за себя, но и за команду. </a:t>
            </a:r>
            <a: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Недавно в Ростове прошло первенство области, где команда из </a:t>
            </a:r>
            <a:r>
              <a:rPr lang="ru-RU" sz="14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каменска</a:t>
            </a:r>
            <a: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заняла второе место. Такие соревнования развивают чувство дружбы и товарищества.</a:t>
            </a:r>
            <a:b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*К дисциплине. </a:t>
            </a:r>
            <a: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Если пропустил тренировку, стараешься заниматься дома, чтобы не потерять физическую форму.</a:t>
            </a:r>
            <a:br>
              <a:rPr lang="ru-RU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/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/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    </a:t>
            </a:r>
            <a:endParaRPr lang="ru-RU" sz="14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nqzWolQ4i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2" y="4357694"/>
            <a:ext cx="1382123" cy="2000240"/>
          </a:xfrm>
          <a:prstGeom prst="rect">
            <a:avLst/>
          </a:prstGeom>
        </p:spPr>
      </p:pic>
      <p:pic>
        <p:nvPicPr>
          <p:cNvPr id="5" name="Рисунок 4" descr="rs3sG5Ih5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6140" y="4357694"/>
            <a:ext cx="2357454" cy="1950424"/>
          </a:xfrm>
          <a:prstGeom prst="rect">
            <a:avLst/>
          </a:prstGeom>
        </p:spPr>
      </p:pic>
      <p:pic>
        <p:nvPicPr>
          <p:cNvPr id="6" name="Рисунок 5" descr="T9k-B6iB_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4174" y="4357694"/>
            <a:ext cx="1896524" cy="2000240"/>
          </a:xfrm>
          <a:prstGeom prst="rect">
            <a:avLst/>
          </a:prstGeom>
        </p:spPr>
      </p:pic>
      <p:pic>
        <p:nvPicPr>
          <p:cNvPr id="7" name="Рисунок 6" descr="hi3JBP0Z0G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20" y="857232"/>
            <a:ext cx="4082966" cy="30146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092" y="214290"/>
            <a:ext cx="2428892" cy="6286544"/>
          </a:xfrm>
        </p:spPr>
        <p:txBody>
          <a:bodyPr>
            <a:normAutofit/>
          </a:bodyPr>
          <a:lstStyle/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*К умению идти к своей цели. Не всегда все получается сразу, но если упорно тренироваться, то все обязательно получится. </a:t>
            </a: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*Не завидовать, а учиться на примере друзей и радоваться их успехам.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058" y="2714620"/>
            <a:ext cx="418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Год назад                              Сейчас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elAHYSkeq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58" y="3357562"/>
            <a:ext cx="4230812" cy="3286124"/>
          </a:xfrm>
          <a:prstGeom prst="rect">
            <a:avLst/>
          </a:prstGeom>
        </p:spPr>
      </p:pic>
      <p:pic>
        <p:nvPicPr>
          <p:cNvPr id="8" name="Рисунок 7" descr="M5WQ9Lt_PH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4702" y="285728"/>
            <a:ext cx="1714512" cy="2462331"/>
          </a:xfrm>
          <a:prstGeom prst="rect">
            <a:avLst/>
          </a:prstGeom>
        </p:spPr>
      </p:pic>
      <p:pic>
        <p:nvPicPr>
          <p:cNvPr id="9" name="Рисунок 8" descr="aZ11KtLtj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68" y="285728"/>
            <a:ext cx="2000264" cy="24465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654" y="142852"/>
            <a:ext cx="2357454" cy="6215106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*К ответственности, а это хорошо влияет на учебу в школе. </a:t>
            </a: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*К умению распределять свое время. Ты учишься планировать режим дня, чтобы успевать и учиться, и тренироваться, и отдыхать. 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67248" y="642918"/>
          <a:ext cx="3814136" cy="2583362"/>
        </p:xfrm>
        <a:graphic>
          <a:graphicData uri="http://schemas.openxmlformats.org/presentationml/2006/ole">
            <p:oleObj spid="_x0000_s1026" name="Изображение" r:id="rId3" imgW="9593014" imgH="6496957" progId="StaticMetafile">
              <p:embed/>
            </p:oleObj>
          </a:graphicData>
        </a:graphic>
      </p:graphicFrame>
      <p:pic>
        <p:nvPicPr>
          <p:cNvPr id="5" name="Рисунок 4" descr="eCEcz7UJk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714752"/>
            <a:ext cx="3283017" cy="25417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1364" y="428604"/>
            <a:ext cx="5530850" cy="1214446"/>
          </a:xfrm>
        </p:spPr>
        <p:txBody>
          <a:bodyPr/>
          <a:lstStyle/>
          <a:p>
            <a:pPr algn="ctr"/>
            <a:r>
              <a:rPr lang="ru-RU" sz="6600" dirty="0" smtClean="0"/>
              <a:t>Вывод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092" y="285728"/>
            <a:ext cx="2309794" cy="614366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Мы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видим, что гимнастика действительно помогает людям развиваться. Теперь можно сделать вывод, что спорт, если ты относишься к нему серьёзно, помогает развить много положительных качеств, стать сильным и ловким. Даже если в будущем спорт не станет главной профессией, он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очень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помогает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в дальнейшей жизни. 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ºÐ»Ð°Ñ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30" y="2214554"/>
            <a:ext cx="5000660" cy="332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092" y="428604"/>
            <a:ext cx="2428892" cy="615431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Меня зовут Сергей </a:t>
            </a:r>
            <a:r>
              <a:rPr lang="ru-RU" sz="1400" b="0" cap="none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Бабинцев</a:t>
            </a: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 учусь </a:t>
            </a: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1-в классе школы №14. А ещё я занимаюсь спортом. В прошлом году я поступил в школу олимпийского резерва на отделение спортивной гимнастики. </a:t>
            </a:r>
            <a:b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 заметил, что стал сильнее и выносливее, меньше болею. Кроме этого, я стал более ответственным и дисциплинированным, научился не расстраиваться, когда что-то не получается, а, наоборот, идти к своей цели. Поэтому я решил выяснить, как спорт помогает человеку в жизни. И тема моего исследования </a:t>
            </a:r>
            <a:b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b="0" cap="none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«Как спорт влияет на характер человека». </a:t>
            </a:r>
            <a:r>
              <a:rPr lang="ru-RU" sz="1100" spc="-150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  <a:t/>
            </a:r>
            <a:br>
              <a:rPr lang="ru-RU" sz="1100" spc="-150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</a:br>
            <a:endParaRPr lang="ru-RU" sz="1100" spc="-150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5744" y="6000744"/>
            <a:ext cx="4500594" cy="857256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/>
              <a:t>Это я! </a:t>
            </a:r>
            <a:endParaRPr lang="ru-RU" dirty="0"/>
          </a:p>
        </p:txBody>
      </p:sp>
      <p:pic>
        <p:nvPicPr>
          <p:cNvPr id="5" name="Рисунок 4" descr="boWY7nRfG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6" y="642918"/>
            <a:ext cx="3786214" cy="5048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092" y="428604"/>
            <a:ext cx="2428892" cy="615431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Цель исследования: </a:t>
            </a: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На примере спортивной гимнастики выяснить, как занятия спортом влияют на характер человека. </a:t>
            </a: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Comic Sans MS" pitchFamily="66" charset="0"/>
              </a:rPr>
              <a:t>Задачи: </a:t>
            </a: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200" b="0" dirty="0" smtClean="0">
                <a:latin typeface="Comic Sans MS" pitchFamily="66" charset="0"/>
              </a:rPr>
              <a:t/>
            </a:r>
            <a:br>
              <a:rPr lang="ru-RU" sz="1200" b="0" dirty="0" smtClean="0">
                <a:latin typeface="Comic Sans MS" pitchFamily="66" charset="0"/>
              </a:rPr>
            </a:br>
            <a: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*  Узнать об истории спортивной гимнастики в Каменске</a:t>
            </a:r>
            <a:b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* Найти примеры </a:t>
            </a:r>
            <a:r>
              <a:rPr lang="ru-RU" sz="11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каменских</a:t>
            </a:r>
            <a: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гимнастов, которые добились успехов в жизни</a:t>
            </a:r>
            <a:b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* Выявить, какие качества развивает гимнастика</a:t>
            </a:r>
            <a:b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* Убедиться на примере старших, что спорт действительно помог им в жизни и закалил характер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100" spc="-150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cs typeface="Aparajita" pitchFamily="34" charset="0"/>
            </a:endParaRPr>
          </a:p>
        </p:txBody>
      </p:sp>
      <p:pic>
        <p:nvPicPr>
          <p:cNvPr id="6" name="Рисунок 5" descr="nAArGHHARZ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26" y="1500174"/>
            <a:ext cx="2786064" cy="3714752"/>
          </a:xfrm>
          <a:prstGeom prst="rect">
            <a:avLst/>
          </a:prstGeom>
        </p:spPr>
      </p:pic>
      <p:pic>
        <p:nvPicPr>
          <p:cNvPr id="7" name="Рисунок 6" descr="oVxFqtBwv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74" y="1500174"/>
            <a:ext cx="2803924" cy="37385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092" y="428604"/>
            <a:ext cx="2428892" cy="615431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100" spc="-150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92" y="285728"/>
            <a:ext cx="242889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ctr"/>
            <a:r>
              <a:rPr lang="ru-RU" b="1" dirty="0" smtClean="0">
                <a:latin typeface="Comic Sans MS" pitchFamily="66" charset="0"/>
                <a:ea typeface="Batang" pitchFamily="18" charset="-127"/>
              </a:rPr>
              <a:t>Объект исследования: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Гимнастика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– мой любимый вид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спорта</a:t>
            </a:r>
          </a:p>
          <a:p>
            <a:pPr algn="ctr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  <a:p>
            <a:pPr algn="ctr"/>
            <a:r>
              <a:rPr lang="ru-RU" b="1" dirty="0" smtClean="0">
                <a:latin typeface="Comic Sans MS" pitchFamily="66" charset="0"/>
                <a:ea typeface="Batang" pitchFamily="18" charset="-127"/>
              </a:rPr>
              <a:t>Предмет исследования: </a:t>
            </a:r>
            <a:endParaRPr lang="en-US" b="1" dirty="0">
              <a:latin typeface="Comic Sans MS" pitchFamily="66" charset="0"/>
              <a:ea typeface="Batang" pitchFamily="18" charset="-127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Влияние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гимнастики на развитие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личности</a:t>
            </a:r>
          </a:p>
          <a:p>
            <a:pPr algn="ctr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  <a:p>
            <a:pPr algn="ctr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  <a:p>
            <a:pPr algn="ctr"/>
            <a:r>
              <a:rPr lang="ru-RU" b="1" dirty="0" smtClean="0">
                <a:latin typeface="Comic Sans MS" pitchFamily="66" charset="0"/>
                <a:ea typeface="Batang" pitchFamily="18" charset="-127"/>
              </a:rPr>
              <a:t>Гипотеза: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Если выбрать вид спорта по душе, это поможет развить не только физические данные, но и силу воли, дисциплину и умение идти к своей цели </a:t>
            </a:r>
          </a:p>
          <a:p>
            <a:pPr algn="ctr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10" name="Рисунок 9" descr="927127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0" y="1500174"/>
            <a:ext cx="5637246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092" y="428604"/>
            <a:ext cx="2428892" cy="615431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100" spc="-150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54" y="357166"/>
            <a:ext cx="2571768" cy="743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ctr"/>
            <a:r>
              <a:rPr lang="ru-RU" b="1" dirty="0" smtClean="0">
                <a:latin typeface="Comic Sans MS" pitchFamily="66" charset="0"/>
                <a:ea typeface="Batang" pitchFamily="18" charset="-127"/>
              </a:rPr>
              <a:t>История спортивной гимнастики в Каменске:</a:t>
            </a:r>
          </a:p>
          <a:p>
            <a:pPr algn="ctr"/>
            <a:endParaRPr lang="ru-RU" sz="1300" b="1" dirty="0">
              <a:latin typeface="Comic Sans MS" pitchFamily="66" charset="0"/>
              <a:ea typeface="Batang" pitchFamily="18" charset="-127"/>
            </a:endParaRPr>
          </a:p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До 1961 года спортивная гимнастика была только в школе №33, тренировал детей учитель Г. Ю. Епифанов. Чемпион Каменской области (раньше была такая область) 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Н. И. Родионов тренировался в ней сам и учил гимнастике школьников.  В 1957 году в городе открылась спортивная школа, а через четыре года в ней появилась секция спортивной гимнастки. Начинали работу с детьми тренеры Вячеслав Павлович и Вера Ивановна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Габелко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. 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В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К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аменске каждый год проводятся турниры их памяти, на которые приезжают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гимнасты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Batang" pitchFamily="18" charset="-127"/>
              </a:rPr>
              <a:t>со всей Ростовской области, а также спортсмены из Луганской Народной республики. </a:t>
            </a:r>
          </a:p>
          <a:p>
            <a:pPr algn="ctr"/>
            <a:endParaRPr lang="ru-RU" b="1" dirty="0">
              <a:latin typeface="Comic Sans MS" pitchFamily="66" charset="0"/>
              <a:ea typeface="Batang" pitchFamily="18" charset="-127"/>
            </a:endParaRPr>
          </a:p>
          <a:p>
            <a:pPr algn="ctr"/>
            <a:endParaRPr lang="ru-RU" b="1" dirty="0">
              <a:latin typeface="Comic Sans MS" pitchFamily="66" charset="0"/>
              <a:ea typeface="Batang" pitchFamily="18" charset="-127"/>
            </a:endParaRPr>
          </a:p>
          <a:p>
            <a:pPr algn="ctr"/>
            <a:r>
              <a:rPr lang="ru-RU" b="1" dirty="0" smtClean="0">
                <a:latin typeface="Comic Sans MS" pitchFamily="66" charset="0"/>
                <a:ea typeface="Batang" pitchFamily="18" charset="-127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  <a:p>
            <a:pPr algn="ctr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6" name="Рисунок 5" descr="Ul2mXZSrh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64" y="642918"/>
            <a:ext cx="6115738" cy="4429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5744" y="542926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В. П. </a:t>
            </a:r>
            <a:r>
              <a:rPr lang="ru-RU" sz="2000" dirty="0" err="1" smtClean="0">
                <a:latin typeface="Comic Sans MS" pitchFamily="66" charset="0"/>
              </a:rPr>
              <a:t>Габелко</a:t>
            </a:r>
            <a:r>
              <a:rPr lang="ru-RU" sz="2000" dirty="0" smtClean="0">
                <a:latin typeface="Comic Sans MS" pitchFamily="66" charset="0"/>
              </a:rPr>
              <a:t> с первыми ученицами. 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530" y="428604"/>
            <a:ext cx="2238356" cy="592935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  <a:ea typeface="Batang" pitchFamily="18" charset="-127"/>
              </a:rPr>
              <a:t>Кем стали гимнасты из Каменска: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Многие из тех, кто занимались гимнастикой, хоть и не стали профессиональными спортсменами, но спорт помог им выбрать другую важную профессию. Например, Виталий Карпенко стал полицейским. </a:t>
            </a:r>
          </a:p>
          <a:p>
            <a:pPr algn="ctr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Batang" pitchFamily="18" charset="-127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rPr>
              <a:t>Также в полиции работают бывшие гимнасты Роман Никитин и Евгений Зайцев.  </a:t>
            </a:r>
          </a:p>
          <a:p>
            <a:endParaRPr lang="ru-RU" dirty="0"/>
          </a:p>
        </p:txBody>
      </p:sp>
      <p:pic>
        <p:nvPicPr>
          <p:cNvPr id="4" name="Рисунок 3" descr="_Uge7piFC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4" y="571480"/>
            <a:ext cx="4000528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1562" y="507207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Виталий Карпенко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968" y="428604"/>
            <a:ext cx="2095480" cy="5929354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Старшие сыновья хореографа Виктории Соболевой стали офицерами. Сейчас и младший ее сын посещает тренировки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x_785f6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68" y="1285860"/>
            <a:ext cx="4666198" cy="46101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6654" y="357166"/>
            <a:ext cx="2286016" cy="6143668"/>
          </a:xfrm>
        </p:spPr>
        <p:txBody>
          <a:bodyPr>
            <a:normAutofit/>
          </a:bodyPr>
          <a:lstStyle/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Геннадий Недвигин перешел в балет. </a:t>
            </a: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Геннадий Федунов стал циркачом.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Atlanta_Bal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16" y="642918"/>
            <a:ext cx="5210175" cy="2257425"/>
          </a:xfrm>
          <a:prstGeom prst="rect">
            <a:avLst/>
          </a:prstGeom>
        </p:spPr>
      </p:pic>
      <p:pic>
        <p:nvPicPr>
          <p:cNvPr id="7" name="Рисунок 6" descr="JD3U8Ng1dk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6" y="3571876"/>
            <a:ext cx="4000528" cy="29783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844" y="1857364"/>
            <a:ext cx="1890525" cy="38553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лександр Исянов, мастер спорта по гимнастике, сам заканчивал эту спортивную школу, а теперь стал ее директором. 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z791qT50P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8" y="1285860"/>
            <a:ext cx="6227973" cy="41875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520</Words>
  <Application>Microsoft Office PowerPoint</Application>
  <PresentationFormat>Лист A4 (210x297 мм)</PresentationFormat>
  <Paragraphs>84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Изящная</vt:lpstr>
      <vt:lpstr>Picture (Metafile)</vt:lpstr>
      <vt:lpstr>                   </vt:lpstr>
      <vt:lpstr>Меня зовут Сергей Бабинцев, Я учусь в 1-в классе школы №14. А ещё я занимаюсь спортом. В прошлом году я поступил в школу олимпийского резерва на отделение спортивной гимнастики.      Я заметил, что стал сильнее и выносливее, меньше болею. Кроме этого, я стал более ответственным и дисциплинированным, научился не расстраиваться, когда что-то не получается, а, наоборот, идти к своей цели. Поэтому я решил выяснить, как спорт помогает человеку в жизни. И тема моего исследования  «Как спорт влияет на характер человека».  </vt:lpstr>
      <vt:lpstr>Цель исследования:   На примере спортивной гимнастики выяснить, как занятия спортом влияют на характер человека.      Задачи:   *  Узнать об истории спортивной гимнастики в Каменске  * Найти примеры каменских гимнастов, которые добились успехов в жизни  * Выявить, какие качества развивает гимнастика  * Убедиться на примере старших, что спорт действительно помог им в жизни и закалил характер.    </vt:lpstr>
      <vt:lpstr>      </vt:lpstr>
      <vt:lpstr>     </vt:lpstr>
      <vt:lpstr>Слайд 6</vt:lpstr>
      <vt:lpstr>Слайд 7</vt:lpstr>
      <vt:lpstr>Слайд 8</vt:lpstr>
      <vt:lpstr>Слайд 9</vt:lpstr>
      <vt:lpstr>Слайд 10</vt:lpstr>
      <vt:lpstr>Гимнастика приучает:   *Отвечать не только за себя, но и за команду. Недавно в Ростове прошло первенство области, где команда из каменска заняла второе место. Такие соревнования развивают чувство дружбы и товарищества.   *К дисциплине. Если пропустил тренировку, стараешься заниматься дома, чтобы не потерять физическую форму.        </vt:lpstr>
      <vt:lpstr>Слайд 12</vt:lpstr>
      <vt:lpstr>Слайд 13</vt:lpstr>
      <vt:lpstr>Вывод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 «Как спорт влияет на характер человека»  ученика 1-в класса МБОУ СОШ №14 Бабинцева Сергея.  Руководитель: Иванова Т. А. г. Каменск-Шахтинский 2018 год.</dc:title>
  <dc:creator>igor</dc:creator>
  <cp:lastModifiedBy>igor</cp:lastModifiedBy>
  <cp:revision>19</cp:revision>
  <dcterms:created xsi:type="dcterms:W3CDTF">2018-11-23T16:28:42Z</dcterms:created>
  <dcterms:modified xsi:type="dcterms:W3CDTF">2018-11-24T14:11:47Z</dcterms:modified>
</cp:coreProperties>
</file>