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1" r:id="rId8"/>
    <p:sldId id="258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19AD-BCB4-4A2B-A68F-43FF238C8E5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3435-A593-4A6A-876F-5118A5D8C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19AD-BCB4-4A2B-A68F-43FF238C8E5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3435-A593-4A6A-876F-5118A5D8C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19AD-BCB4-4A2B-A68F-43FF238C8E5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3435-A593-4A6A-876F-5118A5D8C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19AD-BCB4-4A2B-A68F-43FF238C8E5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3435-A593-4A6A-876F-5118A5D8C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19AD-BCB4-4A2B-A68F-43FF238C8E5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3435-A593-4A6A-876F-5118A5D8C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19AD-BCB4-4A2B-A68F-43FF238C8E5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3435-A593-4A6A-876F-5118A5D8C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19AD-BCB4-4A2B-A68F-43FF238C8E5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3435-A593-4A6A-876F-5118A5D8C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19AD-BCB4-4A2B-A68F-43FF238C8E5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3435-A593-4A6A-876F-5118A5D8C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19AD-BCB4-4A2B-A68F-43FF238C8E5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3435-A593-4A6A-876F-5118A5D8C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19AD-BCB4-4A2B-A68F-43FF238C8E5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3435-A593-4A6A-876F-5118A5D8C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19AD-BCB4-4A2B-A68F-43FF238C8E5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3435-A593-4A6A-876F-5118A5D8C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119AD-BCB4-4A2B-A68F-43FF238C8E5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C3435-A593-4A6A-876F-5118A5D8CC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980729"/>
            <a:ext cx="4572000" cy="1080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ПРОЕКТ</a:t>
            </a:r>
            <a:endParaRPr lang="ru-RU" sz="66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sz="3200" b="1" dirty="0" smtClean="0"/>
              <a:t>«КТО НАС ЗАЩИЩАЕТ»</a:t>
            </a:r>
            <a:endParaRPr lang="ru-RU" sz="3200" dirty="0" smtClean="0"/>
          </a:p>
          <a:p>
            <a:r>
              <a:rPr lang="ru-RU" sz="3200" b="1" dirty="0" smtClean="0"/>
              <a:t>По предмету окружающий мир</a:t>
            </a:r>
            <a:endParaRPr lang="ru-RU" sz="32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sz="2400" b="1" dirty="0" smtClean="0"/>
              <a:t>Выполнила обучающаяся 3 класса </a:t>
            </a:r>
            <a:r>
              <a:rPr lang="ru-RU" sz="2400" b="1" dirty="0" err="1" smtClean="0"/>
              <a:t>Рявкина</a:t>
            </a:r>
            <a:r>
              <a:rPr lang="ru-RU" sz="2400" b="1" dirty="0" smtClean="0"/>
              <a:t> Валентина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b="1" i="1" dirty="0" smtClean="0"/>
              <a:t>Выполнил учащийся 3 класса</a:t>
            </a:r>
            <a:endParaRPr lang="ru-RU" dirty="0" smtClean="0"/>
          </a:p>
          <a:p>
            <a:r>
              <a:rPr lang="ru-RU" b="1" i="1" dirty="0" err="1" smtClean="0"/>
              <a:t>Чикин</a:t>
            </a:r>
            <a:r>
              <a:rPr lang="ru-RU" b="1" i="1" dirty="0" smtClean="0"/>
              <a:t> Артём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 и задачи проекта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Цель проекта:</a:t>
            </a:r>
            <a:endParaRPr lang="ru-RU" dirty="0" smtClean="0"/>
          </a:p>
          <a:p>
            <a:r>
              <a:rPr lang="ru-RU" dirty="0" smtClean="0"/>
              <a:t>Рассказать о специальных службах, созданных для защиты населения. Воспитание гражданственности</a:t>
            </a:r>
          </a:p>
          <a:p>
            <a:r>
              <a:rPr lang="ru-RU" b="1" dirty="0" smtClean="0"/>
              <a:t>Задачи проекта:</a:t>
            </a:r>
            <a:endParaRPr lang="ru-RU" dirty="0" smtClean="0"/>
          </a:p>
          <a:p>
            <a:r>
              <a:rPr lang="ru-RU" b="1" dirty="0" smtClean="0"/>
              <a:t>Форма работы: </a:t>
            </a:r>
            <a:r>
              <a:rPr lang="ru-RU" dirty="0" smtClean="0"/>
              <a:t>индивидуальная</a:t>
            </a:r>
          </a:p>
          <a:p>
            <a:r>
              <a:rPr lang="ru-RU" b="1" dirty="0" smtClean="0"/>
              <a:t>Этапы работы</a:t>
            </a:r>
            <a:r>
              <a:rPr lang="ru-RU" dirty="0" smtClean="0"/>
              <a:t>: Подготовка и сбор материалов, оформление проекта, выступление перед классом.</a:t>
            </a:r>
          </a:p>
          <a:p>
            <a:r>
              <a:rPr lang="ru-RU" b="1" dirty="0" smtClean="0"/>
              <a:t>Сроки работы:</a:t>
            </a:r>
            <a:r>
              <a:rPr lang="ru-RU" dirty="0" smtClean="0"/>
              <a:t> краткосрочная</a:t>
            </a:r>
          </a:p>
          <a:p>
            <a:r>
              <a:rPr lang="ru-RU" b="1" dirty="0" smtClean="0"/>
              <a:t>Планируемый результат: </a:t>
            </a:r>
            <a:r>
              <a:rPr lang="ru-RU" dirty="0" smtClean="0"/>
              <a:t>углубить знания о службах защиты населения, стоящих на страже жизни и здоровья граждан.</a:t>
            </a:r>
          </a:p>
          <a:p>
            <a:r>
              <a:rPr lang="ru-RU" b="1" dirty="0" smtClean="0"/>
              <a:t>Актуальность проекта</a:t>
            </a:r>
            <a:endParaRPr lang="ru-RU" dirty="0" smtClean="0"/>
          </a:p>
          <a:p>
            <a:r>
              <a:rPr lang="ru-RU" dirty="0" smtClean="0"/>
              <a:t>В нашей жизни происходит много разных событий. События бывают как радостные, так к сожалению, и грустные. Неприятности могут подстерегать нас повсюду: находясь дома, в общественном транспорте или просто на улице. В серьезных ситуациях нам не обойтись без помощи взрослых, но не просто взрослых, а со специальным образованием.</a:t>
            </a:r>
          </a:p>
          <a:p>
            <a:r>
              <a:rPr lang="ru-RU" dirty="0" smtClean="0"/>
              <a:t>Для того, чтобы обеспечить безопасность в повседневной жизни, были созданы специальные службы защиты населения.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dirty="0"/>
              <a:t>1) 01 - Служба спасения</a:t>
            </a:r>
            <a:br>
              <a:rPr lang="ru-RU" sz="2400" dirty="0"/>
            </a:br>
            <a:r>
              <a:rPr lang="ru-RU" sz="2400" dirty="0"/>
              <a:t>В случае возникновения пожара или утечки газа следует мгновенно звонить в службу спасения.</a:t>
            </a:r>
          </a:p>
        </p:txBody>
      </p:sp>
      <p:pic>
        <p:nvPicPr>
          <p:cNvPr id="4" name="Содержимое 3" descr="http://fs1.ppt4web.ru/images/4134/64773/640/img1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748883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/>
              <a:t>2) 02 - Полиция</a:t>
            </a:r>
            <a:br>
              <a:rPr lang="ru-RU" sz="1800" dirty="0"/>
            </a:br>
            <a:r>
              <a:rPr lang="ru-RU" sz="1800" dirty="0"/>
              <a:t>Если у вас возникла проблема преступного характера, то вам следует обратиться в полицию.</a:t>
            </a:r>
          </a:p>
        </p:txBody>
      </p:sp>
      <p:pic>
        <p:nvPicPr>
          <p:cNvPr id="4" name="Содержимое 3" descr="https://img01.rl0.ru/pgc/c600x315/50dd61aa-bcd2-68bb-bcd2-68b447942479.photo.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792088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800" dirty="0"/>
              <a:t>3) 112 - Вызов службы экстренной помощи с мобильного телефона</a:t>
            </a:r>
            <a:br>
              <a:rPr lang="ru-RU" sz="1800" dirty="0"/>
            </a:br>
            <a:r>
              <a:rPr lang="ru-RU" sz="1800" dirty="0"/>
              <a:t>4) 03 - Медицинская помощь</a:t>
            </a:r>
            <a:br>
              <a:rPr lang="ru-RU" sz="1800" dirty="0"/>
            </a:br>
            <a:r>
              <a:rPr lang="ru-RU" sz="1800" dirty="0"/>
              <a:t>Если вы чувствуете себя плохо или кто-то из ваших родных или знакомых чувствует проблемы со здоровьем то вам следует обратиться в больницу или позвонить по номеру скорой помощи.</a:t>
            </a:r>
          </a:p>
        </p:txBody>
      </p:sp>
      <p:pic>
        <p:nvPicPr>
          <p:cNvPr id="4" name="Содержимое 3" descr="http://nashe-budushchee.ru/wp-content/uploads/2016/12/4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" y="1775301"/>
            <a:ext cx="7802880" cy="417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/>
              <a:t>5) 04 - Аварийная ГОРГАЗ</a:t>
            </a:r>
            <a:br>
              <a:rPr lang="ru-RU" sz="1800" dirty="0"/>
            </a:br>
            <a:r>
              <a:rPr lang="ru-RU" sz="1800" dirty="0"/>
              <a:t>Если вы чувствуете запах газа, то следует быстро звонить в аварийную ГОРГАЗ.</a:t>
            </a:r>
          </a:p>
        </p:txBody>
      </p:sp>
      <p:pic>
        <p:nvPicPr>
          <p:cNvPr id="4" name="Содержимое 3" descr="http://www.pravdinsky.info/wp-content/uploads/2010/10/04.jpe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712879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/>
              <a:t>Вывод</a:t>
            </a:r>
            <a:r>
              <a:rPr lang="ru-RU" b="1" dirty="0"/>
              <a:t>:</a:t>
            </a:r>
            <a:r>
              <a:rPr lang="ru-RU" dirty="0"/>
              <a:t> В жизни каждого человека случается немало разных событий. Угрозы могут подстерегать повсюду – на улице, дома. Данный проект помог мне узнать, какие службы смогут мне помочь в разных ситуациях. Я </a:t>
            </a:r>
            <a:r>
              <a:rPr lang="ru-RU" dirty="0" smtClean="0"/>
              <a:t>поняла, </a:t>
            </a:r>
            <a:r>
              <a:rPr lang="ru-RU" dirty="0"/>
              <a:t>что представитель из каждой службы несет пусть маленький, но очень значимый вклад для защиты народа. Я испытываю чувство благодарности и гордости за них.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35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Цели и задачи проекта</vt:lpstr>
      <vt:lpstr>1) 01 - Служба спасения В случае возникновения пожара или утечки газа следует мгновенно звонить в службу спасения.</vt:lpstr>
      <vt:lpstr>2) 02 - Полиция Если у вас возникла проблема преступного характера, то вам следует обратиться в полицию.</vt:lpstr>
      <vt:lpstr>3) 112 - Вызов службы экстренной помощи с мобильного телефона 4) 03 - Медицинская помощь Если вы чувствуете себя плохо или кто-то из ваших родных или знакомых чувствует проблемы со здоровьем то вам следует обратиться в больницу или позвонить по номеру скорой помощи.</vt:lpstr>
      <vt:lpstr>5) 04 - Аварийная ГОРГАЗ Если вы чувствуете запах газа, то следует быстро звонить в аварийную ГОРГАЗ.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2020-10-13T14:48:40Z</dcterms:created>
  <dcterms:modified xsi:type="dcterms:W3CDTF">2020-10-13T15:13:36Z</dcterms:modified>
</cp:coreProperties>
</file>