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72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B54F44-111F-41E7-BDF2-DFBDAAC9D0F8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BC9627-85BD-478A-96D1-4B246D576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210048" cy="56886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ПСИХОЛОГА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ПРОФИЛАКТИКЕ И КОРРЕКЦИИ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НАРУШЕНИЙ ЛИЧНОСТНОГО РАЗВИТИЯ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ДОШКОЛЬНИКОВ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ОБЩИМ НЕДОРАЗВИТИЕМ РЕЧИ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Сайфуллина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Л.Х.,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педагог-психолог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ГБУ РБ РЦППМСП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Белорецкая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ЗПМПК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Психокоррекционная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работа, направленная на развитие и совершенствование личностной сферы дошкольников с тяжелыми нарушениями речи</a:t>
            </a:r>
            <a:b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строится с учетом следующих  принципов.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► Принцип единства коррекции и развития.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► Принцип единства диагностики и коррекции развития.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► Принцип взаимосвязи коррекции и компенсации.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► Принцип учета возрастных психологических и индивидуальных особенностей развития.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► Принцип комплексности методов психолого-педагогического воздействия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► Принцип личностно-ориентированного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подхода в осуществлении коррекционной работы.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► Принцип оптимистического подхода.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► Принцип активного привлечения ближайшего социального окружения к коррекционной работе с ребенком.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организации и содержанию </a:t>
            </a:r>
            <a:b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коррекционной  работы с  дошкольниками с ОНР </a:t>
            </a:r>
            <a:b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профилактике и преодолению </a:t>
            </a:r>
            <a:b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нарушений личностного развития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608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      Психологические проблемы ребенка, имеющего нарушения речи, наиболее ярко проявляют себя в процессе общения со сверстниками, поэтому основной формой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психокоррекционной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работы с такими детьми должны быть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групповые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подгрупповые занятия.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Основными задачами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психокоррекционных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занятий являются: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►  отработка коммуникативных навыков, развитие навыков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сотрудни-чества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взаимной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напряжения, тревожности у детей;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► коррекция агрессивных проявлений и негативных черт характера, препятствующих общению;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► организация эмоционального поведения детей, т.е. создание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положи-тельного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эмоционального настроя в группе;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► обучение способам регуляции эмоциональных состояний;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► обучение анализу внутреннего состояния (своего и других людей);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► работа над пластикой тела, развитие чувственного восприятия.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9098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Все занятия имеют единую структуру, которая определяет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последовательность этапов.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Ориентировочный этап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сплочение группы; раскрепощение участников;                       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доверительных отношений между детьми и психологом;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снятие негативного настроения.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Коррекционный этап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навыков сотрудничества, взаимной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разрядка агрессивных импульсов;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коррекция страхов и негативных черт характера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(жадности, упрямства и т.д.);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мимики, пантомимики;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эмоциональной произвольности в коммуникативной сфере;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психических процессов.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Релаксационный этап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снятие мышечных зажимов, развитие чувства собственного тела;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напряжения, тревожности;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воображения, чувственного восприятия.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 подведение итогов (получение обратной связи); закрепление полученных навыков.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ПРИЕМЫ И МЕТОДЫ ПСИХОКОРРЕКЦИОННОЙ РАБОТЫ</a:t>
            </a:r>
            <a:endParaRPr lang="ru-RU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                                                         </a:t>
            </a:r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Приемы игровой </a:t>
            </a:r>
            <a:r>
              <a:rPr lang="ru-RU" sz="7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психокоррекции</a:t>
            </a:r>
            <a:endParaRPr lang="ru-RU" sz="72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В мировой практике игровая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психокоррекция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широко используется по ряду причин: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► игра является для ребенка одним из основных способов взаимодействия с  окружающим миром, с людьми;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► игра - один из главных способов познания мира;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► игра - символическая переработка реальных впечатлений и переживаний;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► игра позволяет соприкоснуться со своими личностными проблемами,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быть с ними в конфронтации, в безопасной ситуации и дает возможность  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настоящему управлять ситуацией;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► игра — это язык, который позволяет 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самовыражаться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общаться.</a:t>
            </a: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Все это позволяет рекомендовать игру как основу </a:t>
            </a:r>
          </a:p>
          <a:p>
            <a:pPr algn="ctr"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i="1" dirty="0" err="1" smtClean="0">
                <a:latin typeface="Times New Roman" pitchFamily="18" charset="0"/>
                <a:cs typeface="Times New Roman" pitchFamily="18" charset="0"/>
              </a:rPr>
              <a:t>психокоррекционных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 занятий.</a:t>
            </a:r>
          </a:p>
          <a:p>
            <a:pPr algn="ctr">
              <a:buNone/>
            </a:pPr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4589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Приемы элементарной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библиотерапии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Библиотерапия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предполагает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психокоррекционное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воздействие на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де-тей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помощью чтения специально подобранной литературы в целях нормализации и оптимизации их психического состояния.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При чтении произведений с целью профилактики и коррекции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лич-ностных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нарушений у детей с ОНР используются разные книжные жанры и стили с учетом: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степени доступности изложения, которая зависит от понимания текста и уровня речевого развития детей;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сходства ситуаций в книге с ситуациями, в которых находится ребенок.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Приемы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арттерапии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музыкотерапии</a:t>
            </a:r>
            <a:endParaRPr lang="ru-RU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Для детей с ОНР рекомендуется использовать приемы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арттерапии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основанные на переживании и смене психологических состояний в процессе рисования, лепки. Выбор этих средств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психокоррекции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связан с особенностями детей с ОНР, испытывающими трудности при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оречевлении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своих переживаний и проблем.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         Для усиления позитивных внутренних процессов у детей, для стимуляции их речи часто используется специальное музыкальное сопровождение. Цели стимуляции музыкой могут быть различными: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►  снять или уменьшить произвольный контроль за речью;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►  увеличить общую активность, в том числе поднять эмоциональный и мышечный тонус;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► вовлечь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неговорящего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ребенка в процесс пения по­средством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подра-жания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поющим детям и взрослым. Важно, чтобы сам музыкальный контекст содержал элементы реальных движений и ритмов («По малинку  в сад пойдем», «Веселые гуси»).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Большую роль играет работа над пластикой тела. Основные цели упражнений, направленных на развитие пластики тела у детей с ОНР: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►  увеличение диапазона эмоциональных проявлений, способствующих обогащению чувственного опыта;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►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совершенствование психомоторики, развитие умения свободно владеть своим телом («Подвески», «Росток», «Потянулись-сломались» и др.).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семьей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Семья как один из важнейших социальных институтов общества оказывает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огромное влияние на воспитание полноценной личности.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Направления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психокоррекционной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консультативной работы с родителями 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Гармонизация семейных взаимоотношений;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Установление правильных детско-родительских отношений;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Помощь родителям в формировании адекватной оценки состояния ребенка;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элементарным методам психологической коррекции.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Индивидуальная работа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осуществляться в виде бесед или частично структурированного интервью с родителями ребенка.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Групповые коррекционные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занятия могут проводиться по трем направлениям: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гармонизация взаимоотношений между родителями и ребенком;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 гармонизация внутрисемейных отношений;</a:t>
            </a:r>
          </a:p>
          <a:p>
            <a:pPr marL="425196" indent="-34290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 оптимизация социальных контактов семьи.</a:t>
            </a:r>
          </a:p>
          <a:p>
            <a:pPr marL="425196" indent="-342900"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Коррекционный процесс должен строиться с учетом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дифференциро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425196" indent="-342900" algn="just">
              <a:lnSpc>
                <a:spcPct val="11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ванного подхода к личностным особенностям родителей .</a:t>
            </a:r>
            <a:endParaRPr lang="ru-RU" sz="2000" dirty="0" smtClean="0"/>
          </a:p>
          <a:p>
            <a:pPr marL="425196" indent="-342900">
              <a:lnSpc>
                <a:spcPct val="110000"/>
              </a:lnSpc>
              <a:buAutoNum type="arabicParenR" startAt="3"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персоналом дошкольного учреждения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312856" cy="512365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Взаимоотношения ребенка с другими людьми понимаются как один из важнейших факторов его личностного развития.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Эффективность общения педагогов  дошкольного учреждения с ребенком и его родителями зависит от их готовности принять обращенные к ним советы или замечания и адекватно на них реагировать. </a:t>
            </a:r>
          </a:p>
          <a:p>
            <a:pPr algn="just">
              <a:lnSpc>
                <a:spcPct val="120000"/>
              </a:lnSpc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педагогам: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Принимайте каждого ребенка тепло и доброжелательно;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Замечайте любые продвижения на пути к успеху;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Поддерживайте в ребенке достоинство и формируйте позитивный образ «Я»;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Говорите о ситуации, поступке и его последствиях, а не о личности и характере ребенка;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Отмечайте сдвиги в личностном росте посредством сравнения ребенка с самим собой, а не с другими детьми;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Откажитесь от негативных оценочных суждений, «ярлыков», отрицательного программирования;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Избегайте навязывания вопреки желанию ребенка способа деятельности и поведения.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30680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93610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 формирования  личности  ребенка </a:t>
            </a:r>
            <a:b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 недостатками  речевого  развития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Одной из общих закономерностей нарушенного развития являются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отклонения в формировании личности.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Личность ребенка с ОНР характеризуется специфическими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особен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ностями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среди которых имеют место заниженная самооценка,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коммуни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кативные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нарушения, проявления тревожности и агрессивности разной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степени выраженности.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В зависимости от уровня коммуникативных нарушений и степени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переживания речевого дефекта дошкольников с ОНР условно можно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разделить  на три группы: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Дети первой группы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демонстрируют переживания речевого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дефекта, у них не отмечаются  трудности при речевом контакте. Они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активно взаимодействуют со взрослыми и сверстниками, широко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используют  невербальные средства общения.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240848" cy="547260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детей второй группы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наблюдаются некоторые трудности в установлении контакта с окружающими, они не стремятся к общению, на вопросы стараются отвечать односложно, избегают ситуаций, требующих использования речи, в игре прибегают к невербальным средствам общения, демонстрируют умеренное переживание дефекта.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детей третьей группы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отмечается речевой негативизм, который выражается в отказе от общения, замкнутости, могут отмечаться признаки агрессивности, заниженная самооценка.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Дети этой группы  избегают общения со взрослыми и сверстниками, а в игре не пользуются вербальными средствами коммуникации; на занятиях в речевой контакт вступают только после длительной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стимуляции.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Психологическое изучение личности ребенка с проблемами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разви-тии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имеет свои особенности, значительно более выраженные, чем при исследовании познавательной сферы.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525658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Теоретические основы диагностики</a:t>
            </a:r>
            <a: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нарушений личностного развития у детей</a:t>
            </a:r>
            <a: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200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тяжелыми нарушениями речи</a:t>
            </a:r>
            <a: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отечественной психологии одним из ведущих принципов психологического исследования является качественный системный анализ результатов изучения особенностей психики. Этот принцип обусловлен теоретическими положениями, согласно которым психические процессы формируются прижизненно в процессе деятельности человека, его общения с другими людьми (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А.Н. Леонтьев). Поэтому психологическое исследование должно быть направлено не на измерение отдельных психических процессов, а на исследование ребенка, совершающего реальную деятельность, на анализ механизмов нарушения деятельности и возможности ее восстановления.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Одним из ведущих принципов психолого-педагогического изучения детей с нарушением в развитии выступает принцип выявления не только нарушенных, но и сохранных сторон психики (Л.С.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В.Й.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Лубовский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У.В.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Ульенкова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Недостаточно обнаружить дефектные звенья деятельности; нужно определить и точки опоры для психолого-педагогической коррекции. Именно учет сохранных функций поможет разработать верную тактику дальнейшей работы.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95488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Важным принципом психологической диагностики детей с нарушениями развития является апелляция к личности (И.Ю. Левченко, 2000). Использование проективных методик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хотя и является важным средством диагностики нарушений личностного развития, но при изучении дошкольников с речевой патологией их применение ограничено. Это связано с тем, что у детей данной категории затруднена вербализация ответов.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Повысить уровень диагностики и соответственно эффективность коррекционной работы может использование экспериментально-психологических методик и метода наблюдения.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изучения особенностей личности дошкольников с общим недоразвитием речи</a:t>
            </a:r>
            <a:endParaRPr lang="ru-RU" sz="2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наблюдения</a:t>
            </a:r>
            <a:endParaRPr lang="ru-RU" sz="1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Метод наблюдения является одним из ведущих при изучении детей дошкольного возраста с отклонениями в развитии. Он позволяет получить представление о различных проявлениях психики ребенка в условиях его естественной деятельности, при минимальном вмешательстве со стороны наблюдающего.</a:t>
            </a:r>
          </a:p>
          <a:p>
            <a:pPr marL="0">
              <a:lnSpc>
                <a:spcPct val="12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Применение данного метода требует соблюдения определенных условий:</a:t>
            </a:r>
          </a:p>
          <a:p>
            <a:pPr marL="0">
              <a:lnSpc>
                <a:spcPct val="12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наблюдение должно быть длительным;</a:t>
            </a:r>
          </a:p>
          <a:p>
            <a:pPr marL="0">
              <a:lnSpc>
                <a:spcPct val="12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наблюдение должно проводиться целенаправленно;</a:t>
            </a:r>
          </a:p>
          <a:p>
            <a:pPr marL="0">
              <a:lnSpc>
                <a:spcPct val="12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наблюдения необходимо фиксировать;</a:t>
            </a:r>
          </a:p>
          <a:p>
            <a:pPr marL="0">
              <a:lnSpc>
                <a:spcPct val="12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наблюдение должно проводиться в естественных условиях;</a:t>
            </a:r>
          </a:p>
          <a:p>
            <a:pPr marL="0">
              <a:lnSpc>
                <a:spcPct val="12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наблюдение должен осуществлять специалист, знающий особенности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5920" y="548680"/>
            <a:ext cx="7030536" cy="5832648"/>
          </a:xfrm>
        </p:spPr>
        <p:txBody>
          <a:bodyPr>
            <a:normAutofit/>
          </a:bodyPr>
          <a:lstStyle/>
          <a:p>
            <a:pPr marL="0">
              <a:lnSpc>
                <a:spcPct val="120000"/>
              </a:lnSpc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476672"/>
            <a:ext cx="705678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	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изучении детей с тяжелыми нарушениями речи важно осуществлять наблюдение 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коммуникативным поведением детей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Основными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параметрами такого наблюдения являются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стремление ребенка к контакту;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 ребенка общаться со сверстниками, взрослыми;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преимущественный вид контакта;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ситуации, вызывающие коммуникативные трудности;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переживания дефекта;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формы, в которых это переживание выражается;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негативные поведенческие проявления при попытках установить контакт;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паралингвистических средств общения (жест, мимика и т.д.).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0700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«Несуществующее животное»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Несуществующее животное» - одна из наиболее популярных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рисуноч-ных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методик, данные которой позволяют выдвинуть определенные гипотезы об особенностях личности. Этот метод исследования построен на теории психомоторной связи.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«Дом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дерево — человек» (ДДЧ)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Для изучения эмоционального состояния дошкольников с ОНР целесообразно использовать рисуночный тест «Дом - дерево - человек». Автором теста является американский психолог Дж. Бак (1948). Данная методика позволяет выявить степень выраженности незащищенности, тревожности, недоверия к себе, чувства неполноценности, враждебности, конфликтности, трудности в общении, депрессивности.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«Моя семья»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Цель рисуночной методики «Моя семья» - выявление особенностей внутрисемейных отношений, влияющих на нарушение общения.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Рисунок семьи для диагностики внутрисемейных отношений использовали исследователи Р. Берне, В. Вульф, А.И. Захаров, Л.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Корман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С. Кауфман, В.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Хьюс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7496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Розенцвейга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«рисуночной фрустрации» Розенцвейга является достаточно известным диагностическим инструментом и имеет широкое применение в отечественной психологической практике. Тест Розенцвейга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предназна-чен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диагностики особенностей поведения в ситуациях фрустрации. Под фрустрацией понимается состояние человека, возникающее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ситуа-циях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когда его деятельность сталкивается с непреодолимыми (или субъективно так воспринимаемыми) препятствиями.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апперцептивный тест (ДАТ)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апперцептивный тест - одна из проективных методик исследования личности. Является моди­фикацией методики ТАТ (Тематического апперцептивного теста). Методика дает возможность провести комплексную диагностику. С ее помощью можно исследовать не какое-то одно качество, а структуру личности ребенка 3— 10 лет. И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от-личие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рисуночных методик детский апперцептивный тест дает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возмож-ность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только выявить отклонения, но и понять некоторые причины их появления.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При изучении дошкольников с нарушениями в развитии необходимо помнить, что дети затрудняются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оречевлении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полного объема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наглядно-го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материала методики, демонстрируют астенические проявления, требуют дозирования нагрузок.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354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           ДЕЯТЕЛЬНОСТЬ ПСИХОЛОГА  ПО ПРОФИЛАКТИКЕ И КОРРЕКЦИИ НАРУШЕНИЙ ЛИЧНОСТНОГО РАЗВИТИЯ У ДОШКОЛЬНИКОВ  С ОБЩИМ НЕДОРАЗВИТИЕМ РЕЧИ                                                                         Сайфуллина, Л.Х.,                                                                      педагог-психолог                                                                          ГБУ РБ РЦППМСП                                                                           Белорецкая ЗПМПК          </vt:lpstr>
      <vt:lpstr> Проблема  формирования  личности  ребенка  с  недостатками  речевого  развития </vt:lpstr>
      <vt:lpstr>                     У детей второй группы наблюдаются некоторые трудности в установлении контакта с окружающими, они не стремятся к общению, на вопросы стараются отвечать односложно, избегают ситуаций, требующих использования речи, в игре прибегают к невербальным средствам общения, демонстрируют умеренное переживание дефекта.         У детей третьей группы отмечается речевой негативизм, который выражается в отказе от общения, замкнутости, могут отмечаться признаки агрессивности, заниженная самооценка.        Дети этой группы  избегают общения со взрослыми и сверстниками, а в игре не пользуются вербальными средствами коммуникации; на занятиях в речевой контакт вступают только после длительной  стимуляции.          Психологическое изучение личности ребенка с проблемами в разви-тии имеет свои особенности, значительно более выраженные, чем при исследовании познавательной сферы.       </vt:lpstr>
      <vt:lpstr>             Теоретические основы диагностики нарушений личностного развития у детей  с тяжелыми нарушениями речи        В отечественной психологии одним из ведущих принципов психологического исследования является качественный системный анализ результатов изучения особенностей психики. Этот принцип обусловлен теоретическими положениями, согласно которым психические процессы формируются прижизненно в процессе деятельности человека, его общения с другими людьми (JI.C. Выготский, А.Н. Леонтьев). Поэтому психологическое исследование должно быть направлено не на измерение отдельных психических процессов, а на исследование ребенка, совершающего реальную деятельность, на анализ механизмов нарушения деятельности и возможности ее восстановления.       Одним из ведущих принципов психолого-педагогического изучения детей с нарушением в развитии выступает принцип выявления не только нарушенных, но и сохранных сторон психики (Л.С. Выготский, В.Й. Лубовский, У.В. Ульенкова). Недостаточно обнаружить дефектные звенья деятельности; нужно определить и точки опоры для психолого-педагогической коррекции. Именно учет сохранных функций поможет разработать верную тактику дальнейшей работы.              </vt:lpstr>
      <vt:lpstr>                                                        Важным принципом психологической диагностики детей с нарушениями развития является апелляция к личности (И.Ю. Левченко, 2000). Использование проективных методик и опросников хотя и является важным средством диагностики нарушений личностного развития, но при изучении дошкольников с речевой патологией их применение ограничено. Это связано с тем, что у детей данной категории затруднена вербализация ответов.         Повысить уровень диагностики и соответственно эффективность коррекционной работы может использование экспериментально-психологических методик и метода наблюдения.                             </vt:lpstr>
      <vt:lpstr>Методы изучения особенностей личности дошкольников с общим недоразвитием речи</vt:lpstr>
      <vt:lpstr>     </vt:lpstr>
      <vt:lpstr>        Методика «Несуществующее животное»      Несуществующее животное» - одна из наиболее популярных рисуноч-ных методик, данные которой позволяют выдвинуть определенные гипотезы об особенностях личности. Этот метод исследования построен на теории психомоторной связи.          Методика «Дом — дерево — человек» (ДДЧ)       Для изучения эмоционального состояния дошкольников с ОНР целесообразно использовать рисуночный тест «Дом - дерево - человек». Автором теста является американский психолог Дж. Бак (1948). Данная методика позволяет выявить степень выраженности незащищенности, тревожности, недоверия к себе, чувства неполноценности, враждебности, конфликтности, трудности в общении, депрессивности.           Методика «Моя семья»         Цель рисуночной методики «Моя семья» - выявление особенностей внутрисемейных отношений, влияющих на нарушение общения. Рисунок семьи для диагностики внутрисемейных отношений использовали исследователи Р. Берне, В. Вульф, А.И. Захаров, Л. Корман, С. Кауфман, В. Хьюс и др. </vt:lpstr>
      <vt:lpstr>            Методика Розенцвейга        Тест «рисуночной фрустрации» Розенцвейга является достаточно известным диагностическим инструментом и имеет широкое применение в отечественной психологической практике. Тест Розенцвейга предназна-чен для диагностики особенностей поведения в ситуациях фрустрации. Под фрустрацией понимается состояние человека, возникающее в ситуа-циях, когда его деятельность сталкивается с непреодолимыми (или субъективно так воспринимаемыми) препятствиями.           Детский апперцептивный тест (ДАТ)        Детский апперцептивный тест - одна из проективных методик исследования личности. Является моди­фикацией методики ТАТ (Тематического апперцептивного теста). Методика дает возможность провести комплексную диагностику. С ее помощью можно исследовать не какое-то одно качество, а структуру личности ребенка 3— 10 лет. И в от-личие от рисуночных методик детский апперцептивный тест дает возмож-ность не только выявить отклонения, но и понять некоторые причины их появления.         При изучении дошкольников с нарушениями в развитии необходимо помнить, что дети затрудняются в оречевлении полного объема наглядно-го материала методики, демонстрируют астенические проявления, требуют дозирования нагрузок. </vt:lpstr>
      <vt:lpstr>Психокоррекционная работа, направленная на развитие и совершенствование личностной сферы дошкольников с тяжелыми нарушениями речи  строится с учетом следующих  принципов.</vt:lpstr>
      <vt:lpstr>Основные подходы к организации и содержанию  коррекционной  работы с  дошкольниками с ОНР  по профилактике и преодолению  нарушений личностного развития </vt:lpstr>
      <vt:lpstr>      Все занятия имеют единую структуру, которая определяет последовательность этапов. 1. Ориентировочный этап Задачи:  сплочение группы; раскрепощение участников;                         установление доверительных отношений между детьми и психологом; снятие негативного настроения. 2. Коррекционный этап Задачи:  развитие навыков сотрудничества, взаимной эмпатии; разрядка агрессивных импульсов; коррекция страхов и негативных черт характера (жадности, упрямства и т.д.); развитие мимики, пантомимики; развитие эмоциональной произвольности в коммуникативной сфере; развитие психических процессов. 3. Релаксационный этап Задачи: снятие мышечных зажимов, развитие чувства собственного тела; снижение психоэмоционального напряжения, тревожности; развитие воображения, чувственного восприятия. 4. Заключительный этап Задачи:  подведение итогов (получение обратной связи); закрепление полученных навыков.</vt:lpstr>
      <vt:lpstr>ПРИЕМЫ И МЕТОДЫ ПСИХОКОРРЕКЦИОННОЙ РАБОТЫ</vt:lpstr>
      <vt:lpstr>                                Приемы элементарной библиотерапии         Библиотерапия предполагает психокоррекционное воздействие на де-тей с помощью чтения специально подобранной литературы в целях нормализации и оптимизации их психического состояния.        При чтении произведений с целью профилактики и коррекции лич-ностных нарушений у детей с ОНР используются разные книжные жанры и стили с учетом:  ► степени доступности изложения, которая зависит от понимания текста и уровня речевого развития детей;  ► сходства ситуаций в книге с ситуациями, в которых находится ребенок.  </vt:lpstr>
      <vt:lpstr>Приемы арттерапии и музыкотерапии</vt:lpstr>
      <vt:lpstr>Работа с семьей</vt:lpstr>
      <vt:lpstr>Работа с персоналом дошкольного учреждения</vt:lpstr>
      <vt:lpstr>СПАСИБО 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ФОРМИРОВАНИЯ ЛИЧНОСТИ РЕБЕНКА С НЕДОСТАТКАМИ РЕЧЕВОГО РАЗВИТИЯ</dc:title>
  <dc:creator>User</dc:creator>
  <cp:lastModifiedBy>User</cp:lastModifiedBy>
  <cp:revision>45</cp:revision>
  <dcterms:created xsi:type="dcterms:W3CDTF">2020-04-16T12:07:53Z</dcterms:created>
  <dcterms:modified xsi:type="dcterms:W3CDTF">2020-10-05T11:59:10Z</dcterms:modified>
</cp:coreProperties>
</file>