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71" r:id="rId9"/>
    <p:sldId id="272" r:id="rId10"/>
    <p:sldId id="265" r:id="rId11"/>
    <p:sldId id="266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6F8A7-3D52-45C0-833F-64C6F32D8D08}" type="datetimeFigureOut">
              <a:rPr lang="ru-RU" smtClean="0"/>
              <a:pPr/>
              <a:t>20.02.17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69DA8-7B22-42B2-810F-D702E101AE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чанные файл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143115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Comic Sans MS" pitchFamily="66" charset="0"/>
              </a:rPr>
              <a:t>Муниципальное автономное общеобразовательное учреждение «Средняя общеобразовательная школа №20» городского округа город Стерлитамак Республики Башкортостан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214422"/>
            <a:ext cx="6715172" cy="4424378"/>
          </a:xfrm>
        </p:spPr>
        <p:txBody>
          <a:bodyPr>
            <a:normAutofit fontScale="55000" lnSpcReduction="20000"/>
          </a:bodyPr>
          <a:lstStyle/>
          <a:p>
            <a:r>
              <a:rPr lang="ru-RU" sz="6500" dirty="0">
                <a:solidFill>
                  <a:srgbClr val="FF0000"/>
                </a:solidFill>
                <a:latin typeface="Comic Sans MS" pitchFamily="66" charset="0"/>
              </a:rPr>
              <a:t>Исследовательский экологический проект</a:t>
            </a:r>
          </a:p>
          <a:p>
            <a:r>
              <a:rPr lang="ru-RU" sz="6500" b="1" dirty="0">
                <a:solidFill>
                  <a:srgbClr val="FF0000"/>
                </a:solidFill>
                <a:latin typeface="Comic Sans MS" pitchFamily="66" charset="0"/>
              </a:rPr>
              <a:t>«Речка, речка</a:t>
            </a:r>
            <a:endParaRPr lang="ru-RU" sz="65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6500" b="1" dirty="0">
                <a:solidFill>
                  <a:srgbClr val="FF0000"/>
                </a:solidFill>
                <a:latin typeface="Comic Sans MS" pitchFamily="66" charset="0"/>
              </a:rPr>
              <a:t>                 </a:t>
            </a:r>
            <a:r>
              <a:rPr lang="ru-RU" sz="6500" b="1" dirty="0" smtClean="0">
                <a:solidFill>
                  <a:srgbClr val="FF0000"/>
                </a:solidFill>
                <a:latin typeface="Comic Sans MS" pitchFamily="66" charset="0"/>
              </a:rPr>
              <a:t>ты </a:t>
            </a:r>
            <a:r>
              <a:rPr lang="ru-RU" sz="6500" b="1" dirty="0">
                <a:solidFill>
                  <a:srgbClr val="FF0000"/>
                </a:solidFill>
                <a:latin typeface="Comic Sans MS" pitchFamily="66" charset="0"/>
              </a:rPr>
              <a:t>моя</a:t>
            </a:r>
            <a:r>
              <a:rPr lang="ru-RU" sz="6500" b="1" dirty="0" smtClean="0">
                <a:solidFill>
                  <a:srgbClr val="FF0000"/>
                </a:solidFill>
                <a:latin typeface="Comic Sans MS" pitchFamily="66" charset="0"/>
              </a:rPr>
              <a:t>!»</a:t>
            </a:r>
          </a:p>
          <a:p>
            <a:endParaRPr lang="ru-RU" sz="18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r"/>
            <a:endParaRPr lang="ru-RU" sz="22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endParaRPr lang="ru-RU" sz="22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Comic Sans MS" pitchFamily="66" charset="0"/>
              </a:rPr>
              <a:t>Выполнил:</a:t>
            </a:r>
          </a:p>
          <a:p>
            <a:pPr algn="r"/>
            <a:r>
              <a:rPr lang="ru-RU" sz="2900" dirty="0" err="1" smtClean="0">
                <a:solidFill>
                  <a:schemeClr val="tx1"/>
                </a:solidFill>
                <a:latin typeface="Comic Sans MS" pitchFamily="66" charset="0"/>
              </a:rPr>
              <a:t>Самигуллин</a:t>
            </a:r>
            <a:r>
              <a:rPr lang="ru-RU" sz="2900" dirty="0" smtClean="0">
                <a:solidFill>
                  <a:schemeClr val="tx1"/>
                </a:solidFill>
                <a:latin typeface="Comic Sans MS" pitchFamily="66" charset="0"/>
              </a:rPr>
              <a:t> Егор, 7 лет</a:t>
            </a:r>
          </a:p>
          <a:p>
            <a:pPr algn="r"/>
            <a:r>
              <a:rPr lang="ru-RU" sz="2900" dirty="0" smtClean="0">
                <a:solidFill>
                  <a:schemeClr val="tx1"/>
                </a:solidFill>
                <a:latin typeface="Comic Sans MS" pitchFamily="66" charset="0"/>
              </a:rPr>
              <a:t>Научный руководитель:</a:t>
            </a:r>
            <a:endParaRPr lang="ru-RU" sz="29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sz="2900" dirty="0">
                <a:solidFill>
                  <a:schemeClr val="tx1"/>
                </a:solidFill>
                <a:latin typeface="Comic Sans MS" pitchFamily="66" charset="0"/>
              </a:rPr>
              <a:t>воспитатель </a:t>
            </a:r>
            <a:r>
              <a:rPr lang="ru-RU" sz="2900" dirty="0" smtClean="0">
                <a:solidFill>
                  <a:schemeClr val="tx1"/>
                </a:solidFill>
                <a:latin typeface="Comic Sans MS" pitchFamily="66" charset="0"/>
              </a:rPr>
              <a:t>1 категории</a:t>
            </a:r>
            <a:endParaRPr lang="ru-RU" sz="2900" dirty="0">
              <a:solidFill>
                <a:schemeClr val="tx1"/>
              </a:solidFill>
              <a:latin typeface="Comic Sans MS" pitchFamily="66" charset="0"/>
            </a:endParaRPr>
          </a:p>
          <a:p>
            <a:pPr algn="r"/>
            <a:r>
              <a:rPr lang="ru-RU" sz="2900" dirty="0">
                <a:solidFill>
                  <a:schemeClr val="tx1"/>
                </a:solidFill>
                <a:latin typeface="Comic Sans MS" pitchFamily="66" charset="0"/>
              </a:rPr>
              <a:t>Гудкова Ольга </a:t>
            </a:r>
            <a:r>
              <a:rPr lang="ru-RU" sz="2900" dirty="0" smtClean="0">
                <a:solidFill>
                  <a:schemeClr val="tx1"/>
                </a:solidFill>
                <a:latin typeface="Comic Sans MS" pitchFamily="66" charset="0"/>
              </a:rPr>
              <a:t>Петровна</a:t>
            </a:r>
          </a:p>
          <a:p>
            <a:r>
              <a:rPr lang="ru-RU" sz="2900" dirty="0"/>
              <a:t> </a:t>
            </a:r>
          </a:p>
          <a:p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Вода в реке мутная,  не потому что грязная, а из - за глинистого и песчаного дна. </a:t>
            </a:r>
            <a:r>
              <a:rPr lang="ru-RU" sz="1000" dirty="0" smtClean="0">
                <a:solidFill>
                  <a:srgbClr val="FF0000"/>
                </a:solidFill>
              </a:rPr>
              <a:t/>
            </a:r>
            <a:br>
              <a:rPr lang="ru-RU" sz="1000" dirty="0" smtClean="0">
                <a:solidFill>
                  <a:srgbClr val="FF0000"/>
                </a:solidFill>
              </a:rPr>
            </a:br>
            <a:r>
              <a:rPr lang="ru-RU" sz="1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10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1000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Comic Sans MS" pitchFamily="66" charset="0"/>
              </a:rPr>
              <a:t>Вода нужна в каждом доме, в больнице и детских садах, растениям и животным, заводам и предприятиям. Без воды не проживешь!</a:t>
            </a:r>
            <a:r>
              <a:rPr lang="ru-RU" sz="3200" dirty="0" smtClean="0">
                <a:latin typeface="Comic Sans MS" pitchFamily="66" charset="0"/>
              </a:rPr>
              <a:t/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Мы пришли к выводу, что каждый из нас может помочь сохранить чистоту реки </a:t>
            </a:r>
            <a:r>
              <a:rPr lang="ru-RU" sz="3200" dirty="0" err="1" smtClean="0">
                <a:solidFill>
                  <a:srgbClr val="FF0000"/>
                </a:solidFill>
                <a:latin typeface="Comic Sans MS" pitchFamily="66" charset="0"/>
              </a:rPr>
              <a:t>Ашкадар</a:t>
            </a:r>
            <a:r>
              <a:rPr lang="ru-RU" sz="3200" dirty="0" smtClean="0">
                <a:solidFill>
                  <a:srgbClr val="FF0000"/>
                </a:solidFill>
                <a:latin typeface="Comic Sans MS" pitchFamily="66" charset="0"/>
              </a:rPr>
              <a:t> и его экологическое состояние. </a:t>
            </a: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laz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latin typeface="Comic Sans MS" pitchFamily="66" charset="0"/>
              </a:rPr>
              <a:t>*Не </a:t>
            </a:r>
            <a:r>
              <a:rPr lang="ru-RU" sz="3200" dirty="0">
                <a:latin typeface="Comic Sans MS" pitchFamily="66" charset="0"/>
              </a:rPr>
              <a:t>бросать в воду мусор.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*Не </a:t>
            </a:r>
            <a:r>
              <a:rPr lang="ru-RU" sz="3200" dirty="0">
                <a:latin typeface="Comic Sans MS" pitchFamily="66" charset="0"/>
              </a:rPr>
              <a:t>оставлять мусор на берегу.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*Не </a:t>
            </a:r>
            <a:r>
              <a:rPr lang="ru-RU" sz="3200" dirty="0">
                <a:latin typeface="Comic Sans MS" pitchFamily="66" charset="0"/>
              </a:rPr>
              <a:t>мыть в реке машины, мотоциклы, велосипеды.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*Установить </a:t>
            </a:r>
            <a:r>
              <a:rPr lang="ru-RU" sz="3200" dirty="0">
                <a:latin typeface="Comic Sans MS" pitchFamily="66" charset="0"/>
              </a:rPr>
              <a:t>современные очистные сооружения на предприятиях.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*Расчищать </a:t>
            </a:r>
            <a:r>
              <a:rPr lang="ru-RU" sz="3200" dirty="0">
                <a:latin typeface="Comic Sans MS" pitchFamily="66" charset="0"/>
              </a:rPr>
              <a:t>родники и ручьи.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*Беречь </a:t>
            </a:r>
            <a:r>
              <a:rPr lang="ru-RU" sz="3200" dirty="0">
                <a:latin typeface="Comic Sans MS" pitchFamily="66" charset="0"/>
              </a:rPr>
              <a:t>воду.</a:t>
            </a:r>
            <a:br>
              <a:rPr lang="ru-RU" sz="3200" dirty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*Оберегать </a:t>
            </a:r>
            <a:r>
              <a:rPr lang="ru-RU" sz="3200" dirty="0">
                <a:latin typeface="Comic Sans MS" pitchFamily="66" charset="0"/>
              </a:rPr>
              <a:t>растения вдоль берегов реки</a:t>
            </a:r>
            <a:r>
              <a:rPr lang="ru-RU" sz="3200" dirty="0" smtClean="0">
                <a:latin typeface="Comic Sans MS" pitchFamily="66" charset="0"/>
              </a:rPr>
              <a:t>.</a:t>
            </a:r>
            <a:br>
              <a:rPr lang="ru-RU" sz="3200" dirty="0" smtClean="0">
                <a:latin typeface="Comic Sans MS" pitchFamily="66" charset="0"/>
              </a:rPr>
            </a:br>
            <a:r>
              <a:rPr lang="ru-RU" sz="3200" dirty="0" smtClean="0">
                <a:latin typeface="Comic Sans MS" pitchFamily="66" charset="0"/>
              </a:rPr>
              <a:t>*Оберегать </a:t>
            </a:r>
            <a:r>
              <a:rPr lang="ru-RU" sz="3200" dirty="0">
                <a:latin typeface="Comic Sans MS" pitchFamily="66" charset="0"/>
              </a:rPr>
              <a:t>животных.</a:t>
            </a:r>
            <a:br>
              <a:rPr lang="ru-RU" sz="3200" dirty="0">
                <a:latin typeface="Comic Sans MS" pitchFamily="66" charset="0"/>
              </a:rPr>
            </a:b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622619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…Нет в Башкирии места чудесней, </a:t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В гладь речную глядятся дома.</a:t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Две сестры -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Агидель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со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Стерлею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 –</a:t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И красавец степной </a:t>
            </a:r>
            <a:r>
              <a:rPr lang="ru-RU" dirty="0" err="1">
                <a:solidFill>
                  <a:srgbClr val="FF0000"/>
                </a:solidFill>
                <a:latin typeface="Comic Sans MS" pitchFamily="66" charset="0"/>
              </a:rPr>
              <a:t>Ашкадар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 </a:t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Город наш украшают собою, </a:t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Свои воды несут ему в дар.</a:t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i="1" dirty="0">
                <a:solidFill>
                  <a:srgbClr val="FF0000"/>
                </a:solidFill>
                <a:latin typeface="Comic Sans MS" pitchFamily="66" charset="0"/>
              </a:rPr>
              <a:t>Автор Никифорова Л.Ф. 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203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Река </a:t>
            </a:r>
            <a:r>
              <a:rPr lang="ru-RU" sz="8000" dirty="0" err="1" smtClean="0">
                <a:solidFill>
                  <a:srgbClr val="FF0000"/>
                </a:solidFill>
                <a:latin typeface="Comic Sans MS" pitchFamily="66" charset="0"/>
              </a:rPr>
              <a:t>Ашкадар</a:t>
            </a:r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  <a:endParaRPr lang="ru-RU" sz="8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3" descr="367753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u="sng" dirty="0" smtClean="0">
                <a:solidFill>
                  <a:srgbClr val="FF0000"/>
                </a:solidFill>
                <a:latin typeface="Comic Sans MS" pitchFamily="66" charset="0"/>
              </a:rPr>
              <a:t>Река </a:t>
            </a:r>
            <a:r>
              <a:rPr lang="ru-RU" sz="6600" u="sng" dirty="0" err="1" smtClean="0">
                <a:solidFill>
                  <a:srgbClr val="FF0000"/>
                </a:solidFill>
                <a:latin typeface="Comic Sans MS" pitchFamily="66" charset="0"/>
              </a:rPr>
              <a:t>Ашкадар</a:t>
            </a:r>
            <a:endParaRPr lang="ru-RU" sz="6600" u="sng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ashkadar2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24000"/>
            <a:ext cx="7643866" cy="4548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Актуальность</a:t>
            </a:r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800" smtClean="0">
                <a:latin typeface="Comic Sans MS" pitchFamily="66" charset="0"/>
              </a:rPr>
              <a:t>проекта. Привлечь </a:t>
            </a:r>
            <a:r>
              <a:rPr lang="ru-RU" sz="2800" dirty="0" smtClean="0">
                <a:latin typeface="Comic Sans MS" pitchFamily="66" charset="0"/>
              </a:rPr>
              <a:t>внимание подрастающего поколения к проблемам </a:t>
            </a:r>
            <a:r>
              <a:rPr lang="ru-RU" sz="2800" dirty="0" err="1" smtClean="0">
                <a:latin typeface="Comic Sans MS" pitchFamily="66" charset="0"/>
              </a:rPr>
              <a:t>Ашкадара</a:t>
            </a:r>
            <a:r>
              <a:rPr lang="ru-RU" sz="2800" dirty="0" smtClean="0">
                <a:latin typeface="Comic Sans MS" pitchFamily="66" charset="0"/>
              </a:rPr>
              <a:t>, ведь ему предстоит жить у реки и от него зависит его будущее.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Цель. </a:t>
            </a:r>
            <a:r>
              <a:rPr lang="ru-RU" sz="2800" dirty="0" smtClean="0">
                <a:latin typeface="Comic Sans MS" pitchFamily="66" charset="0"/>
              </a:rPr>
              <a:t>Оценить состояние реки </a:t>
            </a:r>
            <a:r>
              <a:rPr lang="ru-RU" sz="2800" dirty="0" err="1" smtClean="0">
                <a:latin typeface="Comic Sans MS" pitchFamily="66" charset="0"/>
              </a:rPr>
              <a:t>Ашкадар</a:t>
            </a:r>
            <a:r>
              <a:rPr lang="ru-RU" sz="2800" dirty="0" smtClean="0">
                <a:latin typeface="Comic Sans MS" pitchFamily="66" charset="0"/>
              </a:rPr>
              <a:t>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>Задачи.</a:t>
            </a:r>
            <a:r>
              <a:rPr lang="ru-RU" sz="2800" dirty="0" smtClean="0">
                <a:latin typeface="Comic Sans MS" pitchFamily="66" charset="0"/>
              </a:rPr>
              <a:t> Провести опыт по исследованию состояния воды. Разработать экологическую азбуку «Речка, речка ты моя!» Изучить литературу по данной теме исследования.</a:t>
            </a:r>
            <a:br>
              <a:rPr lang="ru-RU" sz="2800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Карта реки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Ашкадар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Sterly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8001056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omic Sans MS" pitchFamily="66" charset="0"/>
              </a:rPr>
              <a:t>Бывая с родителями на берегу </a:t>
            </a:r>
            <a:r>
              <a:rPr lang="ru-RU" sz="3600" dirty="0" err="1" smtClean="0">
                <a:latin typeface="Comic Sans MS" pitchFamily="66" charset="0"/>
              </a:rPr>
              <a:t>Ашкадара</a:t>
            </a:r>
            <a:r>
              <a:rPr lang="ru-RU" sz="3600" dirty="0" smtClean="0">
                <a:latin typeface="Comic Sans MS" pitchFamily="66" charset="0"/>
              </a:rPr>
              <a:t>, дети заметили, что вода в реке не прозрачная, а мутная, дно реки глинистое и песчаное. Мы решили проверить,  с чем связана мутность воды в реке. </a:t>
            </a:r>
            <a:br>
              <a:rPr lang="ru-RU" sz="3600" dirty="0" smtClean="0">
                <a:latin typeface="Comic Sans MS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Провели опыт: пропуская воду сильной струей через песок и глину, убедились, что она становится мутной, светло – коричневой. </a:t>
            </a:r>
            <a:r>
              <a:rPr lang="ru-RU" sz="3600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NJyIVgzo2n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501122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86gmrpV2A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572560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iLDfUTgdSW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501122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67753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 descr="VooFavdVD_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643998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147</Words>
  <Application>Microsoft Office PowerPoint</Application>
  <PresentationFormat>Экран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автономное общеобразовательное учреждение «Средняя общеобразовательная школа №20» городского округа город Стерлитамак Республики Башкортостан   </vt:lpstr>
      <vt:lpstr>Слайд 2</vt:lpstr>
      <vt:lpstr>Актуальность проекта. Привлечь внимание подрастающего поколения к проблемам Ашкадара, ведь ему предстоит жить у реки и от него зависит его будущее. Цель. Оценить состояние реки Ашкадар. Задачи. Провести опыт по исследованию состояния воды. Разработать экологическую азбуку «Речка, речка ты моя!» Изучить литературу по данной теме исследования. </vt:lpstr>
      <vt:lpstr>Карта реки Ашкадар</vt:lpstr>
      <vt:lpstr>Бывая с родителями на берегу Ашкадара, дети заметили, что вода в реке не прозрачная, а мутная, дно реки глинистое и песчаное. Мы решили проверить,  с чем связана мутность воды в реке.  Провели опыт: пропуская воду сильной струей через песок и глину, убедились, что она становится мутной, светло – коричневой.  </vt:lpstr>
      <vt:lpstr>Слайд 6</vt:lpstr>
      <vt:lpstr>Слайд 7</vt:lpstr>
      <vt:lpstr>Слайд 8</vt:lpstr>
      <vt:lpstr>Слайд 9</vt:lpstr>
      <vt:lpstr>Вода в реке мутная,  не потому что грязная, а из - за глинистого и песчаного дна.    Вода нужна в каждом доме, в больнице и детских садах, растениям и животным, заводам и предприятиям. Без воды не проживешь! Мы пришли к выводу, что каждый из нас может помочь сохранить чистоту реки Ашкадар и его экологическое состояние. </vt:lpstr>
      <vt:lpstr>Слайд 11</vt:lpstr>
      <vt:lpstr>*Не бросать в воду мусор. *Не оставлять мусор на берегу. *Не мыть в реке машины, мотоциклы, велосипеды. *Установить современные очистные сооружения на предприятиях. *Расчищать родники и ручьи. *Беречь воду. *Оберегать растения вдоль берегов реки. *Оберегать животных. </vt:lpstr>
      <vt:lpstr>…Нет в Башкирии места чудесней,  В гладь речную глядятся дома. Две сестры - Агидель со Стерлею – И красавец степной Ашкадар  Город наш украшают собою,  Свои воды несут ему в дар.  Автор Никифорова Л.Ф. </vt:lpstr>
      <vt:lpstr>Река Ашкадар.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«Средняя общеобразовательная школа №20» городского округа город Стерлитамак Республики Башкортостан</dc:title>
  <dc:creator>Admin</dc:creator>
  <cp:lastModifiedBy>Admin</cp:lastModifiedBy>
  <cp:revision>12</cp:revision>
  <dcterms:created xsi:type="dcterms:W3CDTF">2016-05-06T02:49:39Z</dcterms:created>
  <dcterms:modified xsi:type="dcterms:W3CDTF">2017-02-20T07:53:08Z</dcterms:modified>
</cp:coreProperties>
</file>