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Радуга\Radu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9316" y="5373216"/>
            <a:ext cx="4032448" cy="720080"/>
          </a:xfrm>
        </p:spPr>
        <p:txBody>
          <a:bodyPr>
            <a:normAutofit/>
          </a:bodyPr>
          <a:lstStyle>
            <a:lvl1pPr>
              <a:defRPr sz="3600" b="1" i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9734" y="6260641"/>
            <a:ext cx="4968552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01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Радуга\Radug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050" y="274638"/>
            <a:ext cx="66357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051050" y="1412875"/>
            <a:ext cx="66357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488113"/>
            <a:ext cx="1824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6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138738" y="5373688"/>
            <a:ext cx="4032250" cy="719137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Почему радуга разноцветная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9725" y="6261100"/>
            <a:ext cx="4968875" cy="60007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Подготовила </a:t>
            </a:r>
            <a:r>
              <a:rPr lang="ru-RU" sz="2000" dirty="0" err="1" smtClean="0"/>
              <a:t>Вичужанина</a:t>
            </a:r>
            <a:r>
              <a:rPr lang="ru-RU" sz="2000" dirty="0" smtClean="0"/>
              <a:t> Елена Борисовна учитель начальных классов школы №3 поселка Михайловка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108325"/>
            <a:ext cx="77676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мы можем наблюдать радугу в жизни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qwertyy\Desktop\ПРЕЗЕНТАЦИИ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06" y="1768460"/>
            <a:ext cx="2916325" cy="1944216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sdelat_radugu_1-650x5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6"/>
          <a:stretch/>
        </p:blipFill>
        <p:spPr bwMode="auto">
          <a:xfrm>
            <a:off x="2353946" y="1638657"/>
            <a:ext cx="2945702" cy="2059809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raduga12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13" y="4214201"/>
            <a:ext cx="2941347" cy="2293614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09" y="3821765"/>
            <a:ext cx="3116034" cy="247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3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Поработаем в группах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2060848"/>
            <a:ext cx="2664296" cy="1418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художники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02146" y="3573016"/>
            <a:ext cx="2689934" cy="1418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Скульпторы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5085184"/>
            <a:ext cx="2664296" cy="1512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Конструкторы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1" name="Объект 10" descr="Краски, кисти, художники - в клипарте от tapenik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37787"/>
            <a:ext cx="1286277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Площадки и скульптуры для детей. - bigmir)ne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16" y="3377368"/>
            <a:ext cx="1264920" cy="156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Создать мемы Радуга фото картинки для детей 3508x2480 px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94361"/>
            <a:ext cx="2034108" cy="1666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2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знаешь ли ты?</a:t>
            </a:r>
            <a:endParaRPr lang="ru-RU" dirty="0"/>
          </a:p>
        </p:txBody>
      </p:sp>
      <p:pic>
        <p:nvPicPr>
          <p:cNvPr id="4" name="Объект 3" descr="Презентация по окружающему миру на тему &amp;quot;Почему радуга разн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2575"/>
            <a:ext cx="6635750" cy="497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3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453466"/>
            <a:ext cx="6635750" cy="525621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Верно, то закрась              ,если неверно то </a:t>
            </a:r>
          </a:p>
          <a:p>
            <a:pPr marL="0" indent="0">
              <a:buNone/>
            </a:pP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 smtClean="0"/>
              <a:t>Верно ли, что в радуге 7 цветов?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Верно ли, что все цвета расположены в определенном порядке?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Верно ли, что в радуге есть черный цвет?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Верно ли , что радуга возникает, когда в одно время появляются солнце и дождь?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4283968" y="1484784"/>
            <a:ext cx="504056" cy="4823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36096" y="5085182"/>
            <a:ext cx="504056" cy="4823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71800" y="5085184"/>
            <a:ext cx="504056" cy="4823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84340" y="5085183"/>
            <a:ext cx="504056" cy="4823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20272" y="5056335"/>
            <a:ext cx="504056" cy="4823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20272" y="1484783"/>
            <a:ext cx="504056" cy="4823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Какое у тебя настроение?</a:t>
            </a:r>
            <a:endParaRPr lang="ru-RU" dirty="0"/>
          </a:p>
        </p:txBody>
      </p:sp>
      <p:pic>
        <p:nvPicPr>
          <p:cNvPr id="6" name="Объект 5" descr="#радость Кто подарит радость? - как не солнышко своими тепл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2448272" cy="18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Анимашки погоды, анимированные картинки о погоде, разные ан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122872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Что означают разные смайлики из текстовых символов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226695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Sad Emoticon Clipart - Clipart Sugge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09" y="3437136"/>
            <a:ext cx="2862580" cy="2290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0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2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C:\Users\qwertyy\Desktop\Урок окр мира РАДУГА\images (8)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141318" cy="68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404664"/>
            <a:ext cx="582346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Молодцы, ребята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1632" y="2967335"/>
            <a:ext cx="738073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вам за работу!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8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Радуга\Radug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850900"/>
          </a:xfrm>
        </p:spPr>
        <p:txBody>
          <a:bodyPr/>
          <a:lstStyle/>
          <a:p>
            <a:r>
              <a:rPr lang="ru-RU" altLang="ru-RU" dirty="0" smtClean="0"/>
              <a:t>Как же нам начать урок?</a:t>
            </a: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291512" cy="5256213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Постарайтесь все понять,</a:t>
            </a:r>
          </a:p>
          <a:p>
            <a:pPr marL="0" indent="0">
              <a:buNone/>
            </a:pPr>
            <a:r>
              <a:rPr lang="ru-RU" altLang="ru-RU" dirty="0" smtClean="0"/>
              <a:t>Учитесь тайны открывать,</a:t>
            </a:r>
          </a:p>
          <a:p>
            <a:pPr marL="0" indent="0">
              <a:buNone/>
            </a:pPr>
            <a:r>
              <a:rPr lang="ru-RU" altLang="ru-RU" dirty="0" smtClean="0"/>
              <a:t>Ответы полные давать, </a:t>
            </a:r>
          </a:p>
          <a:p>
            <a:pPr marL="0" indent="0">
              <a:buNone/>
            </a:pPr>
            <a:r>
              <a:rPr lang="ru-RU" altLang="ru-RU" dirty="0" smtClean="0"/>
              <a:t>Чаще руки поднимать</a:t>
            </a:r>
          </a:p>
        </p:txBody>
      </p:sp>
      <p:pic>
        <p:nvPicPr>
          <p:cNvPr id="9" name="Picture 3" descr="G:\Урок окр мира РАДУГ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858">
            <a:off x="5437132" y="1040689"/>
            <a:ext cx="277621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Времена года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1074440"/>
            <a:ext cx="2304256" cy="914400"/>
          </a:xfrm>
          <a:prstGeom prst="roundRect">
            <a:avLst>
              <a:gd name="adj" fmla="val 1084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Снег на полях,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Лед на водах, 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Вьюга гуляет.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Когда это бывает?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93" y="1103286"/>
            <a:ext cx="2946931" cy="110157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339752" y="2348880"/>
            <a:ext cx="2232248" cy="12241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Тает  снег ,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Звенят ручьи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Все сильней потоки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И летят уже грачи 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К нам из стран далеких.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96679"/>
            <a:ext cx="2736304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339752" y="3861048"/>
            <a:ext cx="2232248" cy="12744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Солнце припекает,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Цветы расцветают,                                            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Бабочки порхают.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Когда это бывает?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59151"/>
            <a:ext cx="288032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339752" y="5373216"/>
            <a:ext cx="2232248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Вот стали дни короче,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И длиннее стали ночи,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Птицы тянутся на юг,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Пожелтели лес и луг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61111"/>
            <a:ext cx="288032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4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Времена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1484784"/>
            <a:ext cx="230425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Снег на полях,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Лед на водах, 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Вьюга гуляет.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Когда это бывает?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924944"/>
            <a:ext cx="257058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Тает  снег ,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Звенят ручьи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Все сильней потоки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И летят уже грачи 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К нам из стран далеких.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475164"/>
            <a:ext cx="273630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Солнце припекает,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Цветы расцветают,                                            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Бабочки порхают.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Когда это бывает?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043808"/>
            <a:ext cx="2520280" cy="1346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Вот стали дни короче,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И длиннее стали ночи,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Птицы тянутся на юг,</a:t>
            </a:r>
          </a:p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Пожелтели лес и луг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3562" y="484400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61451" y="484400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З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12360" y="484400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02104" y="484400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В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72959" y="484400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Л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88721" y="484400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О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5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prstClr val="black"/>
                </a:solidFill>
              </a:rPr>
              <a:t>Когда это бывает?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79782"/>
            <a:ext cx="6635750" cy="492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1931987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32559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176713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2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F:\raduga8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4365104"/>
            <a:ext cx="3372533" cy="15624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Солнце светит, льется дождик,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Луч сияет золотой.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Через речку брошен мостик,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Семицветный, расписной.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G:\Урок окр мира РАДУГА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Урок окр мира РАДУГА\_jpg_97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0761">
            <a:off x="616719" y="3424585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Урок окр мира РАДУГА\скачанные файлы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/>
          <a:stretch/>
        </p:blipFill>
        <p:spPr bwMode="auto">
          <a:xfrm rot="1521733">
            <a:off x="6658352" y="3429001"/>
            <a:ext cx="19633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88714" y="764704"/>
            <a:ext cx="547260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764704"/>
            <a:ext cx="633670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Почему радуга разноцветная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Солнечные лучи, попадая в небе на капельки дождя, распадаются на разноцветные лучики. Так получается радуга.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3995">
            <a:off x="5649125" y="1513524"/>
            <a:ext cx="2841350" cy="216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79" y="1772816"/>
            <a:ext cx="2427982" cy="24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347864" y="2426452"/>
            <a:ext cx="3456384" cy="1170622"/>
          </a:xfrm>
          <a:prstGeom prst="line">
            <a:avLst/>
          </a:prstGeom>
          <a:noFill/>
          <a:ln w="38100" cap="flat" cmpd="sng" algn="ctr">
            <a:solidFill>
              <a:srgbClr val="FFFF99"/>
            </a:solidFill>
            <a:prstDash val="solid"/>
          </a:ln>
          <a:effectLst/>
        </p:spPr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2051720" y="2852936"/>
            <a:ext cx="1335169" cy="77089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2031432" y="3140968"/>
            <a:ext cx="1351936" cy="486072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</a:ln>
          <a:effectLst/>
        </p:spPr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2051720" y="3356992"/>
            <a:ext cx="1301560" cy="221124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2031432" y="3578114"/>
            <a:ext cx="1335170" cy="29999"/>
          </a:xfrm>
          <a:prstGeom prst="line">
            <a:avLst/>
          </a:prstGeom>
          <a:noFill/>
          <a:ln w="38100" cap="flat" cmpd="sng" algn="ctr">
            <a:solidFill>
              <a:srgbClr val="00FF00"/>
            </a:solidFill>
            <a:prstDash val="soli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2051720" y="3623831"/>
            <a:ext cx="1335170" cy="114426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</p:cxnSp>
      <p:cxnSp>
        <p:nvCxnSpPr>
          <p:cNvPr id="47" name="Прямая соединительная линия 46"/>
          <p:cNvCxnSpPr>
            <a:endCxn id="3" idx="1"/>
          </p:cNvCxnSpPr>
          <p:nvPr/>
        </p:nvCxnSpPr>
        <p:spPr>
          <a:xfrm flipH="1">
            <a:off x="2051050" y="3664386"/>
            <a:ext cx="1335840" cy="37659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051720" y="3704942"/>
            <a:ext cx="1335170" cy="804178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/>
        </p:spPr>
      </p:cxn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27" y="4107031"/>
            <a:ext cx="4490825" cy="2522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rgbClr val="9BBB59">
                <a:satMod val="175000"/>
                <a:alpha val="40000"/>
              </a:srgbClr>
            </a:glow>
            <a:outerShdw dist="35921" dir="2700000" algn="ctr" rotWithShape="0">
              <a:srgbClr val="EEECE1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3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60648"/>
            <a:ext cx="8424936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Чтобы запомнить последовательность цветов радуги, придумали такую фразу по первым буквам названий цветов:</a:t>
            </a:r>
            <a:r>
              <a:rPr lang="ru-RU" b="1" dirty="0" smtClean="0">
                <a:solidFill>
                  <a:srgbClr val="FF388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rgbClr val="FF388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1175049"/>
            <a:ext cx="3384376" cy="5675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Каждый</a:t>
            </a:r>
            <a:r>
              <a:rPr lang="ru-RU" sz="4900" b="1" dirty="0">
                <a:solidFill>
                  <a:srgbClr val="F72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ru-RU" sz="49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охотник</a:t>
            </a:r>
            <a:r>
              <a:rPr lang="ru-RU" sz="4900" b="1" dirty="0">
                <a:solidFill>
                  <a:srgbClr val="F99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ru-RU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желает</a:t>
            </a:r>
            <a:r>
              <a:rPr lang="ru-RU" sz="4900" b="1" dirty="0">
                <a:solidFill>
                  <a:srgbClr val="E0E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ru-RU" sz="49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знать,</a:t>
            </a:r>
            <a:r>
              <a:rPr lang="ru-RU" sz="4900" b="1" dirty="0">
                <a:solidFill>
                  <a:srgbClr val="FF79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49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где</a:t>
            </a:r>
            <a:r>
              <a:rPr lang="ru-RU" sz="4900" b="1" dirty="0">
                <a:solidFill>
                  <a:srgbClr val="A7D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4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сидит </a:t>
            </a:r>
            <a:r>
              <a:rPr lang="ru-RU" sz="49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фазан.</a:t>
            </a:r>
            <a:endParaRPr lang="ru-RU" sz="3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ug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Raduga</Template>
  <TotalTime>357</TotalTime>
  <Words>323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Raduga</vt:lpstr>
      <vt:lpstr>Почему радуга разноцветная</vt:lpstr>
      <vt:lpstr>Как же нам начать урок?</vt:lpstr>
      <vt:lpstr>Времена года</vt:lpstr>
      <vt:lpstr>Времена года</vt:lpstr>
      <vt:lpstr>Когда это бывает?</vt:lpstr>
      <vt:lpstr>Презентация PowerPoint</vt:lpstr>
      <vt:lpstr>Презентация PowerPoint</vt:lpstr>
      <vt:lpstr>Солнечные лучи, попадая в небе на капельки дождя, распадаются на разноцветные лучики. Так получается радуга.</vt:lpstr>
      <vt:lpstr>Презентация PowerPoint</vt:lpstr>
      <vt:lpstr>Где мы можем наблюдать радугу в жизни ?</vt:lpstr>
      <vt:lpstr>Поработаем в группах</vt:lpstr>
      <vt:lpstr>А знаешь ли ты?</vt:lpstr>
      <vt:lpstr>Проверь себя</vt:lpstr>
      <vt:lpstr>Какое у тебя настроение?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радуга разноцветная</dc:title>
  <dc:subject>Радуга</dc:subject>
  <dc:creator>Елена</dc:creator>
  <dc:description>http://propowerpoint.ru - Бесплатные шаблоны для презентаций. Полезные советы и уроки PowerPoint .</dc:description>
  <cp:lastModifiedBy>Елена</cp:lastModifiedBy>
  <cp:revision>32</cp:revision>
  <dcterms:created xsi:type="dcterms:W3CDTF">2018-01-22T04:49:15Z</dcterms:created>
  <dcterms:modified xsi:type="dcterms:W3CDTF">2018-01-25T16:37:01Z</dcterms:modified>
</cp:coreProperties>
</file>