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631A2-B866-4774-8EB3-8B01D7BAB508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413B3-2C69-46C0-9E27-FB7B9A8C9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07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78959C-9F7E-405D-B13B-47AA972300A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C1F394-9C1B-4E3B-A9C5-780A2E6E0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772400" cy="1994422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Космические числа</a:t>
            </a:r>
            <a:br>
              <a:rPr lang="ru-RU" sz="4800" b="1" i="1" dirty="0" smtClean="0"/>
            </a:br>
            <a:r>
              <a:rPr lang="ru-RU" sz="3200" b="1" i="1" dirty="0" smtClean="0"/>
              <a:t>4кл,2четверть</a:t>
            </a:r>
            <a:endParaRPr lang="ru-RU" sz="3200" b="1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000792" cy="1243011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КГБОУ «</a:t>
            </a:r>
            <a:r>
              <a:rPr lang="ru-RU" dirty="0" err="1" smtClean="0">
                <a:solidFill>
                  <a:schemeClr val="tx2"/>
                </a:solidFill>
              </a:rPr>
              <a:t>Бийский</a:t>
            </a:r>
            <a:r>
              <a:rPr lang="ru-RU" dirty="0" smtClean="0">
                <a:solidFill>
                  <a:schemeClr val="tx2"/>
                </a:solidFill>
              </a:rPr>
              <a:t> лицей-интернат Алтайского края»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Каратаева Светлана </a:t>
            </a:r>
            <a:r>
              <a:rPr lang="ru-RU" dirty="0" err="1" smtClean="0">
                <a:solidFill>
                  <a:schemeClr val="tx2"/>
                </a:solidFill>
              </a:rPr>
              <a:t>Адиславовна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Земл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2459613" cy="2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5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Математический </a:t>
            </a:r>
            <a:r>
              <a:rPr lang="ru-RU" dirty="0" smtClean="0"/>
              <a:t>диктант</a:t>
            </a:r>
            <a:br>
              <a:rPr lang="ru-RU" dirty="0" smtClean="0"/>
            </a:br>
            <a:r>
              <a:rPr lang="ru-RU" dirty="0" smtClean="0"/>
              <a:t>Запишите число: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285720" y="1785926"/>
            <a:ext cx="4213127" cy="43405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1с.4дес</a:t>
            </a:r>
            <a:r>
              <a:rPr lang="ru-RU" dirty="0" smtClean="0"/>
              <a:t>. </a:t>
            </a:r>
            <a:r>
              <a:rPr lang="ru-RU" dirty="0" err="1" smtClean="0"/>
              <a:t>IIIкл</a:t>
            </a: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2.  </a:t>
            </a:r>
            <a:r>
              <a:rPr lang="ru-RU" dirty="0" smtClean="0"/>
              <a:t>3с.8дес.4ед</a:t>
            </a:r>
            <a:r>
              <a:rPr lang="ru-RU" dirty="0" smtClean="0"/>
              <a:t>. IIкл.,4с.Iкл.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ru-RU" dirty="0" smtClean="0"/>
              <a:t>разность </a:t>
            </a:r>
            <a:r>
              <a:rPr lang="ru-RU" dirty="0" smtClean="0"/>
              <a:t>800 и 113       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4. </a:t>
            </a:r>
            <a:r>
              <a:rPr lang="ru-RU" dirty="0" smtClean="0"/>
              <a:t>частное </a:t>
            </a:r>
            <a:r>
              <a:rPr lang="ru-RU" dirty="0" smtClean="0"/>
              <a:t>60 и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429124" y="1857364"/>
            <a:ext cx="4357718" cy="457203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140000000км   расстояние                                                                  от </a:t>
            </a:r>
            <a:r>
              <a:rPr lang="ru-RU" dirty="0" smtClean="0"/>
              <a:t>Солнца до Земли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384400км   от </a:t>
            </a:r>
            <a:r>
              <a:rPr lang="ru-RU" dirty="0" smtClean="0"/>
              <a:t>Земли до </a:t>
            </a:r>
            <a:r>
              <a:rPr lang="ru-RU" dirty="0" smtClean="0"/>
              <a:t>Луны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687 </a:t>
            </a:r>
            <a:r>
              <a:rPr lang="ru-RU" dirty="0" err="1" smtClean="0"/>
              <a:t>земн</a:t>
            </a:r>
            <a:r>
              <a:rPr lang="ru-RU" dirty="0" smtClean="0"/>
              <a:t>. суток, период </a:t>
            </a:r>
            <a:r>
              <a:rPr lang="ru-RU" dirty="0" smtClean="0"/>
              <a:t>обращения </a:t>
            </a:r>
            <a:r>
              <a:rPr lang="ru-RU" dirty="0" smtClean="0"/>
              <a:t>Марса по орбите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+15  средняя </a:t>
            </a:r>
            <a:r>
              <a:rPr lang="ru-RU" dirty="0" err="1" smtClean="0"/>
              <a:t>t</a:t>
            </a:r>
            <a:r>
              <a:rPr lang="ru-RU" dirty="0" smtClean="0"/>
              <a:t> на поверхности Земли</a:t>
            </a: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929190" y="5357826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Математический диктант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42844" y="1500174"/>
            <a:ext cx="4356003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marL="514350" indent="-514350">
              <a:buAutoNum type="arabicPeriod" startAt="5"/>
            </a:pPr>
            <a:r>
              <a:rPr lang="ru-RU" sz="3000" dirty="0" smtClean="0"/>
              <a:t>сумма78 </a:t>
            </a:r>
            <a:r>
              <a:rPr lang="ru-RU" sz="3000" dirty="0" smtClean="0"/>
              <a:t>и 52  </a:t>
            </a:r>
            <a:endParaRPr lang="ru-RU" sz="3000" dirty="0" smtClean="0"/>
          </a:p>
          <a:p>
            <a:pPr marL="514350" indent="-514350">
              <a:buNone/>
            </a:pPr>
            <a:r>
              <a:rPr lang="ru-RU" sz="3000" dirty="0" smtClean="0"/>
              <a:t>         </a:t>
            </a:r>
          </a:p>
          <a:p>
            <a:pPr marL="514350" indent="-514350">
              <a:buAutoNum type="arabicPeriod" startAt="6"/>
            </a:pPr>
            <a:r>
              <a:rPr lang="ru-RU" sz="3000" dirty="0" smtClean="0"/>
              <a:t>частное </a:t>
            </a:r>
            <a:r>
              <a:rPr lang="ru-RU" sz="3000" dirty="0" smtClean="0"/>
              <a:t>340 и </a:t>
            </a:r>
            <a:r>
              <a:rPr lang="ru-RU" sz="3100" dirty="0" smtClean="0"/>
              <a:t>2</a:t>
            </a:r>
          </a:p>
          <a:p>
            <a:pPr marL="514350" indent="-514350">
              <a:buNone/>
            </a:pPr>
            <a:endParaRPr lang="ru-RU" sz="3100" dirty="0" smtClean="0"/>
          </a:p>
          <a:p>
            <a:pPr>
              <a:buNone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7.</a:t>
            </a:r>
            <a:r>
              <a:rPr lang="ru-RU" sz="3000" dirty="0" smtClean="0"/>
              <a:t>  произведение </a:t>
            </a:r>
            <a:r>
              <a:rPr lang="ru-RU" sz="3000" dirty="0" smtClean="0"/>
              <a:t>94 и </a:t>
            </a:r>
            <a:r>
              <a:rPr lang="ru-RU" sz="3000" dirty="0" smtClean="0"/>
              <a:t>5</a:t>
            </a:r>
            <a:endParaRPr lang="ru-RU" sz="3000" dirty="0" smtClean="0"/>
          </a:p>
          <a:p>
            <a:endParaRPr lang="ru-RU" sz="3000" dirty="0" smtClean="0"/>
          </a:p>
          <a:p>
            <a:pPr>
              <a:buNone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8.</a:t>
            </a:r>
            <a:r>
              <a:rPr lang="ru-RU" sz="3000" dirty="0" smtClean="0"/>
              <a:t> во </a:t>
            </a:r>
            <a:r>
              <a:rPr lang="ru-RU" sz="3000" dirty="0" smtClean="0"/>
              <a:t>сколько раз 102     </a:t>
            </a:r>
            <a:r>
              <a:rPr lang="ru-RU" sz="3000" dirty="0" smtClean="0"/>
              <a:t>6</a:t>
            </a: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9.</a:t>
            </a:r>
            <a:r>
              <a:rPr lang="ru-RU" sz="3000" dirty="0" smtClean="0"/>
              <a:t> 590мин= ...ч ...мин</a:t>
            </a:r>
            <a:endParaRPr lang="ru-RU" sz="3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429124" y="1928802"/>
            <a:ext cx="4500594" cy="47863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+130     </a:t>
            </a:r>
            <a:r>
              <a:rPr lang="ru-RU" dirty="0" err="1" smtClean="0"/>
              <a:t>t</a:t>
            </a:r>
            <a:r>
              <a:rPr lang="ru-RU" dirty="0" smtClean="0"/>
              <a:t> поверхности </a:t>
            </a:r>
            <a:r>
              <a:rPr lang="ru-RU" dirty="0" smtClean="0"/>
              <a:t>Луны                                                        </a:t>
            </a:r>
            <a:r>
              <a:rPr lang="ru-RU" dirty="0" smtClean="0"/>
              <a:t>на солнечной стороне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170      </a:t>
            </a:r>
            <a:r>
              <a:rPr lang="ru-RU" dirty="0" err="1" smtClean="0"/>
              <a:t>t</a:t>
            </a:r>
            <a:r>
              <a:rPr lang="ru-RU" dirty="0" smtClean="0"/>
              <a:t> поверхности Луны </a:t>
            </a:r>
            <a:r>
              <a:rPr lang="ru-RU" dirty="0" smtClean="0"/>
              <a:t>                                                       </a:t>
            </a:r>
            <a:r>
              <a:rPr lang="ru-RU" dirty="0" smtClean="0"/>
              <a:t>на ночной </a:t>
            </a:r>
            <a:r>
              <a:rPr lang="ru-RU" dirty="0" smtClean="0"/>
              <a:t>стороне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+470     </a:t>
            </a:r>
            <a:r>
              <a:rPr lang="ru-RU" dirty="0" err="1" smtClean="0"/>
              <a:t>t</a:t>
            </a:r>
            <a:r>
              <a:rPr lang="ru-RU" dirty="0" smtClean="0"/>
              <a:t> поверхности </a:t>
            </a:r>
            <a:r>
              <a:rPr lang="ru-RU" dirty="0" smtClean="0"/>
              <a:t>Венеры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17раз  Нептун </a:t>
            </a:r>
            <a:r>
              <a:rPr lang="ru-RU" dirty="0" smtClean="0"/>
              <a:t>тяжелее Земли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9ч </a:t>
            </a:r>
            <a:r>
              <a:rPr lang="ru-RU" dirty="0" smtClean="0"/>
              <a:t>50мин  сутки на Юпитере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786182" y="5214950"/>
            <a:ext cx="214314" cy="14287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86182" y="5143512"/>
            <a:ext cx="214314" cy="714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7" y="1071546"/>
            <a:ext cx="7851804" cy="5054617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У планеты Уран на 2спутника меньше, чем у планеты Сатурн. Всего эти планеты имеют 32спутника.Сколько спутников имеет каждая планета?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03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Составить схему и решить задачу:</a:t>
            </a:r>
            <a:endParaRPr lang="ru-RU" dirty="0"/>
          </a:p>
        </p:txBody>
      </p:sp>
      <p:pic>
        <p:nvPicPr>
          <p:cNvPr id="4" name="Рисунок 3" descr="yran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2500306"/>
            <a:ext cx="2357422" cy="1326050"/>
          </a:xfrm>
          <a:prstGeom prst="rect">
            <a:avLst/>
          </a:prstGeom>
        </p:spPr>
      </p:pic>
      <p:pic>
        <p:nvPicPr>
          <p:cNvPr id="5" name="Рисунок 4" descr="сатур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5286388"/>
            <a:ext cx="2286016" cy="1384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5" y="857232"/>
            <a:ext cx="8143932" cy="5268931"/>
          </a:xfrm>
        </p:spPr>
        <p:txBody>
          <a:bodyPr/>
          <a:lstStyle/>
          <a:p>
            <a:endParaRPr lang="ru-RU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Женя </a:t>
            </a:r>
            <a:r>
              <a:rPr lang="ru-RU" sz="2800" dirty="0" smtClean="0"/>
              <a:t>увидел в телескоп созвездий в 5 раз больше,  чем Коля. А вместе они увидели 60 созвездий.  Сколько созвездий увидел каждый мальчик?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31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созвездие Кассиоп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21429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143116"/>
            <a:ext cx="7408333" cy="42862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30315:43=   </a:t>
            </a:r>
          </a:p>
          <a:p>
            <a:r>
              <a:rPr lang="ru-RU" sz="3200" dirty="0" smtClean="0"/>
              <a:t>9880:26=</a:t>
            </a:r>
          </a:p>
          <a:p>
            <a:endParaRPr lang="ru-RU" sz="3200" dirty="0" smtClean="0"/>
          </a:p>
          <a:p>
            <a:r>
              <a:rPr lang="ru-RU" sz="3200" dirty="0" smtClean="0"/>
              <a:t>3528:72=</a:t>
            </a:r>
          </a:p>
          <a:p>
            <a:r>
              <a:rPr lang="ru-RU" sz="3200" dirty="0" smtClean="0"/>
              <a:t>8480:53=</a:t>
            </a:r>
          </a:p>
          <a:p>
            <a:endParaRPr lang="ru-RU" sz="3200" dirty="0" smtClean="0"/>
          </a:p>
          <a:p>
            <a:r>
              <a:rPr lang="ru-RU" sz="3200" dirty="0" smtClean="0"/>
              <a:t>26516:947=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8858280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Решить примеры и ответы расположить в… порядке возрастания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3071802" y="2000240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705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28926" y="2786058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380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86050" y="3786190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49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4643446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160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5572140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28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4643438" y="2143116"/>
            <a:ext cx="1285884" cy="928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6215074" y="3000372"/>
            <a:ext cx="1285884" cy="85725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5214942" y="5500702"/>
            <a:ext cx="1285884" cy="928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4286248" y="3786190"/>
            <a:ext cx="1285884" cy="928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ольцо 14"/>
          <p:cNvSpPr/>
          <p:nvPr/>
        </p:nvSpPr>
        <p:spPr>
          <a:xfrm>
            <a:off x="6786578" y="4643446"/>
            <a:ext cx="1285884" cy="928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4" idx="6"/>
            <a:endCxn id="11" idx="2"/>
          </p:cNvCxnSpPr>
          <p:nvPr/>
        </p:nvCxnSpPr>
        <p:spPr>
          <a:xfrm>
            <a:off x="4143372" y="2357430"/>
            <a:ext cx="500066" cy="25003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6"/>
            <a:endCxn id="12" idx="2"/>
          </p:cNvCxnSpPr>
          <p:nvPr/>
        </p:nvCxnSpPr>
        <p:spPr>
          <a:xfrm>
            <a:off x="4000496" y="3143248"/>
            <a:ext cx="2214578" cy="28575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6"/>
          </p:cNvCxnSpPr>
          <p:nvPr/>
        </p:nvCxnSpPr>
        <p:spPr>
          <a:xfrm>
            <a:off x="3857620" y="4143380"/>
            <a:ext cx="428628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29058" y="5072074"/>
            <a:ext cx="3000396" cy="7143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3" idx="2"/>
          </p:cNvCxnSpPr>
          <p:nvPr/>
        </p:nvCxnSpPr>
        <p:spPr>
          <a:xfrm>
            <a:off x="4214810" y="5857892"/>
            <a:ext cx="1000132" cy="10715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72066" y="221455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я</a:t>
            </a:r>
            <a:endParaRPr lang="ru-RU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7143768" y="471488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</a:t>
            </a:r>
            <a:endParaRPr lang="ru-RU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6643702" y="307181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</a:t>
            </a:r>
            <a:endParaRPr lang="ru-RU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4714876" y="39290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е</a:t>
            </a:r>
            <a:endParaRPr lang="ru-RU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643570" y="564357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з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4" grpId="0"/>
      <p:bldP spid="35" grpId="0"/>
      <p:bldP spid="37" grpId="0"/>
      <p:bldP spid="42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7" y="1714488"/>
            <a:ext cx="8286808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Есть одна планета-сад</a:t>
            </a:r>
          </a:p>
          <a:p>
            <a:pPr>
              <a:buNone/>
            </a:pPr>
            <a:r>
              <a:rPr lang="ru-RU" dirty="0" smtClean="0"/>
              <a:t>В этом космосе холодном.</a:t>
            </a:r>
          </a:p>
          <a:p>
            <a:pPr>
              <a:buNone/>
            </a:pPr>
            <a:r>
              <a:rPr lang="ru-RU" dirty="0" smtClean="0"/>
              <a:t>Только здесь леса шумят,</a:t>
            </a:r>
          </a:p>
          <a:p>
            <a:pPr>
              <a:buNone/>
            </a:pPr>
            <a:r>
              <a:rPr lang="ru-RU" dirty="0" smtClean="0"/>
              <a:t>птиц скликая перелётных,</a:t>
            </a:r>
          </a:p>
          <a:p>
            <a:pPr>
              <a:buNone/>
            </a:pPr>
            <a:r>
              <a:rPr lang="ru-RU" dirty="0" smtClean="0"/>
              <a:t>лишь на ней одной цветут</a:t>
            </a:r>
          </a:p>
          <a:p>
            <a:pPr>
              <a:buNone/>
            </a:pPr>
            <a:r>
              <a:rPr lang="ru-RU" dirty="0" smtClean="0"/>
              <a:t>ландыши в траве зелёной,</a:t>
            </a:r>
          </a:p>
          <a:p>
            <a:pPr>
              <a:buNone/>
            </a:pPr>
            <a:r>
              <a:rPr lang="ru-RU" dirty="0" smtClean="0"/>
              <a:t>и стрекозы только тут</a:t>
            </a:r>
          </a:p>
          <a:p>
            <a:pPr>
              <a:buNone/>
            </a:pPr>
            <a:r>
              <a:rPr lang="ru-RU" dirty="0" smtClean="0"/>
              <a:t> в речку смотрят удивлённо... </a:t>
            </a:r>
          </a:p>
          <a:p>
            <a:pPr>
              <a:buNone/>
            </a:pPr>
            <a:r>
              <a:rPr lang="ru-RU" dirty="0" smtClean="0"/>
              <a:t>Береги свою планету!</a:t>
            </a:r>
          </a:p>
          <a:p>
            <a:pPr>
              <a:buNone/>
            </a:pPr>
            <a:r>
              <a:rPr lang="ru-RU" dirty="0" smtClean="0"/>
              <a:t>Ведь другой, похожей, нету!!!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мл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428868"/>
            <a:ext cx="3761774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922</TotalTime>
  <Words>263</Words>
  <Application>Microsoft Office PowerPoint</Application>
  <PresentationFormat>Экран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Космические числа 4кл,2четверть</vt:lpstr>
      <vt:lpstr>Математический диктант Запишите число:</vt:lpstr>
      <vt:lpstr>Математический диктант</vt:lpstr>
      <vt:lpstr>Составить схему и решить задачу:</vt:lpstr>
      <vt:lpstr>Слайд 5</vt:lpstr>
      <vt:lpstr>Решить примеры и ответы расположить в… порядке возрастания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нашего края</dc:title>
  <dc:creator>Андрей</dc:creator>
  <cp:lastModifiedBy>Admin</cp:lastModifiedBy>
  <cp:revision>74</cp:revision>
  <dcterms:created xsi:type="dcterms:W3CDTF">2012-04-24T14:11:15Z</dcterms:created>
  <dcterms:modified xsi:type="dcterms:W3CDTF">2020-10-16T14:22:51Z</dcterms:modified>
</cp:coreProperties>
</file>