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6" r:id="rId3"/>
    <p:sldId id="267" r:id="rId4"/>
    <p:sldId id="268" r:id="rId5"/>
    <p:sldId id="269" r:id="rId6"/>
    <p:sldId id="279" r:id="rId7"/>
    <p:sldId id="270" r:id="rId8"/>
    <p:sldId id="271" r:id="rId9"/>
    <p:sldId id="272" r:id="rId10"/>
    <p:sldId id="274" r:id="rId11"/>
    <p:sldId id="275" r:id="rId12"/>
    <p:sldId id="276" r:id="rId13"/>
    <p:sldId id="281" r:id="rId14"/>
    <p:sldId id="282" r:id="rId15"/>
    <p:sldId id="283" r:id="rId16"/>
    <p:sldId id="260" r:id="rId17"/>
    <p:sldId id="263" r:id="rId18"/>
    <p:sldId id="261" r:id="rId19"/>
    <p:sldId id="288" r:id="rId20"/>
    <p:sldId id="289" r:id="rId21"/>
    <p:sldId id="284" r:id="rId22"/>
    <p:sldId id="285" r:id="rId23"/>
    <p:sldId id="286" r:id="rId24"/>
    <p:sldId id="28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DEF96BC-D859-45FE-98EA-F407B4A7414C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96BC-D859-45FE-98EA-F407B4A7414C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96BC-D859-45FE-98EA-F407B4A7414C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96BC-D859-45FE-98EA-F407B4A7414C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96BC-D859-45FE-98EA-F407B4A7414C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96BC-D859-45FE-98EA-F407B4A7414C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EF96BC-D859-45FE-98EA-F407B4A7414C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DEF96BC-D859-45FE-98EA-F407B4A7414C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96BC-D859-45FE-98EA-F407B4A7414C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96BC-D859-45FE-98EA-F407B4A7414C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96BC-D859-45FE-98EA-F407B4A7414C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DEF96BC-D859-45FE-98EA-F407B4A7414C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КАРМАННЫЕ ДЕНЬГИ: </a:t>
            </a:r>
            <a:br>
              <a:rPr lang="ru-RU" b="1" dirty="0" smtClean="0"/>
            </a:br>
            <a:r>
              <a:rPr lang="ru-RU" b="1" dirty="0" smtClean="0"/>
              <a:t>ЗА И ПРОТИВ</a:t>
            </a:r>
            <a:endParaRPr lang="ru-RU" b="1" dirty="0"/>
          </a:p>
        </p:txBody>
      </p:sp>
      <p:pic>
        <p:nvPicPr>
          <p:cNvPr id="4" name="Содержимое 3" descr="карманнные деньг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132856"/>
            <a:ext cx="5957603" cy="41764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1196752"/>
            <a:ext cx="5711820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Расходы-</a:t>
            </a:r>
          </a:p>
          <a:p>
            <a:r>
              <a:rPr lang="ru-RU" sz="3600" dirty="0"/>
              <a:t>э</a:t>
            </a:r>
            <a:r>
              <a:rPr lang="ru-RU" sz="3600" dirty="0" smtClean="0"/>
              <a:t>то затраты, издержки, </a:t>
            </a:r>
          </a:p>
          <a:p>
            <a:r>
              <a:rPr lang="ru-RU" sz="3600" dirty="0" smtClean="0"/>
              <a:t>потребление чего-либо </a:t>
            </a:r>
          </a:p>
          <a:p>
            <a:r>
              <a:rPr lang="ru-RU" sz="3600" dirty="0" smtClean="0"/>
              <a:t>для определенных целей.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45632"/>
            <a:ext cx="8928992" cy="319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7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692696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расходов семьи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3" y="1988840"/>
            <a:ext cx="683162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Налоги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платежи 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Хозяйственно-бытовые нужды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личного пользования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Бытовая техника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потребности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Спорт, туризм, увлечения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Прочее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76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6727"/>
            <a:ext cx="8712968" cy="611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78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293096"/>
            <a:ext cx="8742218" cy="24049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1052736"/>
            <a:ext cx="7704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Мнение по вопросу о карманных расходах на сегодняшний день неоднозначно. 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Зачем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карманные деньги?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Давать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не давать? </a:t>
            </a:r>
          </a:p>
        </p:txBody>
      </p:sp>
    </p:spTree>
    <p:extLst>
      <p:ext uri="{BB962C8B-B14F-4D97-AF65-F5344CB8AC3E}">
        <p14:creationId xmlns:p14="http://schemas.microsoft.com/office/powerpoint/2010/main" val="135367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47160"/>
            <a:ext cx="9122421" cy="21043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99592" y="1484784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Рано или поздно каждый родитель встанет перед вопросом давать ребенку деньги на карманные расходы или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нет?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506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92696"/>
            <a:ext cx="8712968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507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232248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Нужно ли давать ребёнку деньги за то, чтобы он сделал уборку в доме?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убо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3500" y="2387600"/>
            <a:ext cx="6477000" cy="4048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710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Нужно ли давать ребёнку деньги за отметки в школе?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" y="2348880"/>
            <a:ext cx="3810000" cy="3433589"/>
          </a:xfrm>
        </p:spPr>
      </p:pic>
      <p:pic>
        <p:nvPicPr>
          <p:cNvPr id="6" name="Содержимое 5" descr="за учебу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83968" y="2348881"/>
            <a:ext cx="4176464" cy="33123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44509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Нужно ли требовать отчёта о потраченной сумме?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отче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268538"/>
            <a:ext cx="5715000" cy="4286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24744"/>
            <a:ext cx="727280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Какую сумму карманных денег выдавать ребёнку? </a:t>
            </a:r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всё зависит от нескольких факторов: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возраста ребёнка;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материального положения семьи – естественно, что вы не можете отдать ребёнку на карманные расходы половину семейного бюджета, будьте рациональны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 карманных денег выдаваемых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49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92696"/>
            <a:ext cx="8352119" cy="573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32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7"/>
            <a:ext cx="813690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Чему учат ребенка карманные деньги?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планированию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разумно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тратить деньги;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накапливать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сберегать деньги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самостоятельности в принятии решения о выборе покупки;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сотрудничать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другими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людьми;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считать;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еньги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придают уверенность в себе, независимость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173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08720"/>
            <a:ext cx="8424936" cy="552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267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8568952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583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8640960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441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74694"/>
            <a:ext cx="8424936" cy="592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46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692696"/>
            <a:ext cx="8890504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83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8" y="692696"/>
            <a:ext cx="9046970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72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9"/>
            <a:ext cx="9143999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50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764704"/>
            <a:ext cx="7776864" cy="712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16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04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196752"/>
            <a:ext cx="864096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Льготы</a:t>
            </a:r>
          </a:p>
          <a:p>
            <a:pPr algn="ctr"/>
            <a:r>
              <a:rPr lang="ru-RU" sz="3600" dirty="0" smtClean="0"/>
              <a:t> получают некоторые категории</a:t>
            </a:r>
          </a:p>
          <a:p>
            <a:pPr algn="ctr"/>
            <a:r>
              <a:rPr lang="ru-RU" sz="3600" dirty="0" smtClean="0"/>
              <a:t> населения, определенные </a:t>
            </a:r>
          </a:p>
          <a:p>
            <a:pPr algn="ctr"/>
            <a:r>
              <a:rPr lang="ru-RU" sz="3600" dirty="0" smtClean="0"/>
              <a:t>государственными органами.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689742"/>
            <a:ext cx="7620000" cy="293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85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836712"/>
            <a:ext cx="78488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доходов семьи</a:t>
            </a:r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-доходы отца;</a:t>
            </a:r>
          </a:p>
          <a:p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-доходы матери;</a:t>
            </a:r>
          </a:p>
          <a:p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-доходы бабушки;</a:t>
            </a:r>
          </a:p>
          <a:p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-студенты;</a:t>
            </a:r>
          </a:p>
          <a:p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-прочие.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22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1096</TotalTime>
  <Words>232</Words>
  <Application>Microsoft Office PowerPoint</Application>
  <PresentationFormat>Экран (4:3)</PresentationFormat>
  <Paragraphs>50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Georgia</vt:lpstr>
      <vt:lpstr>Times New Roman</vt:lpstr>
      <vt:lpstr>Trebuchet MS</vt:lpstr>
      <vt:lpstr>Wingdings 2</vt:lpstr>
      <vt:lpstr>Городская</vt:lpstr>
      <vt:lpstr> КАРМАННЫЕ ДЕНЬГИ:  ЗА И ПРОТИВ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Нужно ли давать ребёнку деньги за то, чтобы он сделал уборку в доме? </vt:lpstr>
      <vt:lpstr>Нужно ли давать ребёнку деньги за отметки в школе? </vt:lpstr>
      <vt:lpstr>  Нужно ли требовать отчёта о потраченной сумме?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КАРМАННЫЕ ДЕНЬГИ:  ЗА И ПРОТИВ</dc:title>
  <dc:creator>Ruslana</dc:creator>
  <cp:lastModifiedBy>Пользователь</cp:lastModifiedBy>
  <cp:revision>43</cp:revision>
  <dcterms:created xsi:type="dcterms:W3CDTF">2014-08-14T13:55:28Z</dcterms:created>
  <dcterms:modified xsi:type="dcterms:W3CDTF">2020-09-10T08:43:51Z</dcterms:modified>
</cp:coreProperties>
</file>