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63" r:id="rId2"/>
    <p:sldId id="269" r:id="rId3"/>
    <p:sldId id="256" r:id="rId4"/>
    <p:sldId id="258" r:id="rId5"/>
    <p:sldId id="259" r:id="rId6"/>
    <p:sldId id="266" r:id="rId7"/>
    <p:sldId id="267" r:id="rId8"/>
    <p:sldId id="268" r:id="rId9"/>
    <p:sldId id="270" r:id="rId10"/>
    <p:sldId id="257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Ally_Calvine_-_Ally_Calvine_-_Ukulele_Fun_(iPlayer.f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Маски </a:t>
            </a: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из </a:t>
            </a:r>
            <a:r>
              <a:rPr lang="ru-RU" sz="8000" b="1" dirty="0" err="1" smtClean="0">
                <a:solidFill>
                  <a:srgbClr val="FF0000"/>
                </a:solidFill>
                <a:latin typeface="Segoe Script" pitchFamily="34" charset="0"/>
              </a:rPr>
              <a:t>папье</a:t>
            </a: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>–</a:t>
            </a:r>
            <a:r>
              <a:rPr lang="ru-RU" sz="8000" b="1" dirty="0" err="1" smtClean="0">
                <a:solidFill>
                  <a:srgbClr val="FF0000"/>
                </a:solidFill>
                <a:latin typeface="Segoe Script" pitchFamily="34" charset="0"/>
              </a:rPr>
              <a:t>маше</a:t>
            </a: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endParaRPr lang="ru-RU" sz="8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7" name="Ally_Calvine_-_Ally_Calvine_-_Ukulele_Fun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00012"/>
            <a:ext cx="8705850" cy="6657975"/>
          </a:xfrm>
          <a:prstGeom prst="rect">
            <a:avLst/>
          </a:prstGeo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1 at 19.50.1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643314"/>
            <a:ext cx="4676122" cy="2786082"/>
          </a:xfrm>
        </p:spPr>
      </p:pic>
      <p:pic>
        <p:nvPicPr>
          <p:cNvPr id="5" name="Рисунок 4" descr="WhatsApp Image 2020-04-12 at 23.08.55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642918"/>
            <a:ext cx="2500298" cy="2857520"/>
          </a:xfrm>
          <a:prstGeom prst="rect">
            <a:avLst/>
          </a:prstGeom>
        </p:spPr>
      </p:pic>
      <p:pic>
        <p:nvPicPr>
          <p:cNvPr id="6" name="Рисунок 5" descr="WhatsApp Image 2020-04-12 at 23.08.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642918"/>
            <a:ext cx="2624256" cy="2857520"/>
          </a:xfrm>
          <a:prstGeom prst="rect">
            <a:avLst/>
          </a:prstGeom>
        </p:spPr>
      </p:pic>
    </p:spTree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1 at 19.50.19 (10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30225"/>
            <a:ext cx="7429551" cy="5613419"/>
          </a:xfrm>
        </p:spPr>
      </p:pic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400" i="1" dirty="0" smtClean="0">
                <a:solidFill>
                  <a:srgbClr val="002060"/>
                </a:solidFill>
                <a:latin typeface="Segoe Print" pitchFamily="2" charset="0"/>
              </a:rPr>
              <a:t>Чтобы сделать маску в этой технике нам понадобится: туалетная бумага, пластилин, клей ПВА; марля или тонкая ткань, ножницы, краска, кисть,  резинка.</a:t>
            </a:r>
            <a:endParaRPr lang="ru-RU" sz="4400" i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0-04-11 at 16.25.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643866" cy="5857916"/>
          </a:xfrm>
          <a:prstGeom prst="rect">
            <a:avLst/>
          </a:prstGeo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1 at 16.26.31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500043"/>
            <a:ext cx="7543272" cy="5500726"/>
          </a:xfrm>
        </p:spPr>
      </p:pic>
      <p:sp>
        <p:nvSpPr>
          <p:cNvPr id="5" name="TextBox 4"/>
          <p:cNvSpPr txBox="1"/>
          <p:nvPr/>
        </p:nvSpPr>
        <p:spPr>
          <a:xfrm>
            <a:off x="2071670" y="214291"/>
            <a:ext cx="52742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Segoe Print" pitchFamily="2" charset="0"/>
                <a:ea typeface="SimSun" pitchFamily="2" charset="-122"/>
              </a:rPr>
              <a:t>Слепить форму маски.</a:t>
            </a:r>
            <a:endParaRPr lang="ru-RU" sz="3200" b="1" dirty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</p:txBody>
      </p:sp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1 at 16.25.5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29" y="500042"/>
            <a:ext cx="7847542" cy="5429287"/>
          </a:xfrm>
        </p:spPr>
      </p:pic>
      <p:sp>
        <p:nvSpPr>
          <p:cNvPr id="5" name="TextBox 4"/>
          <p:cNvSpPr txBox="1"/>
          <p:nvPr/>
        </p:nvSpPr>
        <p:spPr>
          <a:xfrm>
            <a:off x="785786" y="2092880"/>
            <a:ext cx="9340247" cy="440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  <a:ea typeface="SimSun" pitchFamily="2" charset="-122"/>
              </a:rPr>
              <a:t>Мелко нарезать туалетной бумаги.</a:t>
            </a:r>
            <a:endParaRPr lang="ru-RU" sz="2800" b="1" dirty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0-04-13 at 21.33.5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4286280" cy="2786082"/>
          </a:xfrm>
          <a:prstGeom prst="rect">
            <a:avLst/>
          </a:prstGeom>
        </p:spPr>
      </p:pic>
      <p:pic>
        <p:nvPicPr>
          <p:cNvPr id="6" name="Рисунок 5" descr="WhatsApp Image 2020-04-13 at 21.35.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357562"/>
            <a:ext cx="4286280" cy="3049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85723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Налить кипяченную воду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7" y="385762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Тщательно перемешать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3 at 21.39.0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4338059" cy="2714644"/>
          </a:xfrm>
        </p:spPr>
      </p:pic>
      <p:pic>
        <p:nvPicPr>
          <p:cNvPr id="6" name="Рисунок 5" descr="WhatsApp Image 2020-04-13 at 21.42.4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286124"/>
            <a:ext cx="4891702" cy="3243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100010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Отжимаем излишки воды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0-04-13 at 21.48.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214710" cy="4714908"/>
          </a:xfrm>
          <a:prstGeom prst="rect">
            <a:avLst/>
          </a:prstGeom>
        </p:spPr>
      </p:pic>
      <p:pic>
        <p:nvPicPr>
          <p:cNvPr id="8" name="Рисунок 7" descr="WhatsApp Image 2020-04-13 at 21.50.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071966" cy="2571744"/>
          </a:xfrm>
          <a:prstGeom prst="rect">
            <a:avLst/>
          </a:prstGeom>
        </p:spPr>
      </p:pic>
      <p:pic>
        <p:nvPicPr>
          <p:cNvPr id="9" name="Рисунок 8" descr="WhatsApp Image 2020-04-13 at 21.57.2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0438"/>
            <a:ext cx="4071966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5" y="5429264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Добавляем понемногу клей ПВА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и замешиваем папье-маше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93" y="857232"/>
            <a:ext cx="7418451" cy="5214974"/>
          </a:xfrm>
          <a:prstGeom prst="rect">
            <a:avLst/>
          </a:prstGeo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633</TotalTime>
  <Words>25</Words>
  <PresentationFormat>Экран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Маски из папье –маше </vt:lpstr>
      <vt:lpstr>      Чтобы сделать маску в этой технике нам понадобится: туалетная бумага, пластилин, клей ПВА; марля или тонкая ткань, ножницы, краска, кисть,  резинка.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created xsi:type="dcterms:W3CDTF">2020-04-12T18:57:55Z</dcterms:created>
  <dcterms:modified xsi:type="dcterms:W3CDTF">2020-04-13T23:36:43Z</dcterms:modified>
</cp:coreProperties>
</file>