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73" d="100"/>
          <a:sy n="73" d="100"/>
        </p:scale>
        <p:origin x="-12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B075D0-0BA9-4C72-8884-7129F69BBC33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BA8B61-6834-4525-87C1-C31DA07C0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лэпбук\qDjnhNqCbD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1000108"/>
            <a:ext cx="2805107" cy="4017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214950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ЛЭПБУК «ОСЕНЬ»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лэпбук\I3krL14gH2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928802"/>
            <a:ext cx="3429024" cy="34092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50070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Карточки с изображением деревьев, кустарников, листьев и плодов. Необходимо подобрать, к какому дереву или кустарнику относятся листья или плоды. Карточки периодически  меняются. 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28572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Чьи плоды и листья?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85723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  расширять и уточнять знания детей о деревьях и кустарниках;  учить подбирать листья и плоды к деревьям и кустарникам, а также плоды к листьям.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лэпбук\eTCAUwB59P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143116"/>
            <a:ext cx="3286148" cy="3080763"/>
          </a:xfrm>
          <a:prstGeom prst="rect">
            <a:avLst/>
          </a:prstGeom>
          <a:noFill/>
        </p:spPr>
      </p:pic>
      <p:pic>
        <p:nvPicPr>
          <p:cNvPr id="8195" name="Picture 3" descr="C:\Users\User\Documents\лэпбук\rPHYyFk8m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143116"/>
            <a:ext cx="2786082" cy="31089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357826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Разложить на две группы птиц: зимующие и перелётные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2860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Птицы перелётные и зимующие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 развивать умение классифицировать птиц на зимующих и перелетных.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лэпбук\3KTrO6Usel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571744"/>
            <a:ext cx="3286148" cy="2645124"/>
          </a:xfrm>
          <a:prstGeom prst="rect">
            <a:avLst/>
          </a:prstGeom>
          <a:noFill/>
        </p:spPr>
      </p:pic>
      <p:pic>
        <p:nvPicPr>
          <p:cNvPr id="9219" name="Picture 3" descr="C:\Users\User\Documents\лэпбук\6qMlLkUBCe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571744"/>
            <a:ext cx="3000396" cy="26670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114298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 развитие логического и пространственного мышления, умения анализировать, развитие внимания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42860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Лабиринты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лэпбук\hl96QlIm-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2643206" cy="2857520"/>
          </a:xfrm>
          <a:prstGeom prst="rect">
            <a:avLst/>
          </a:prstGeom>
          <a:noFill/>
        </p:spPr>
      </p:pic>
      <p:pic>
        <p:nvPicPr>
          <p:cNvPr id="10243" name="Picture 3" descr="C:\Users\User\Documents\лэпбук\dzBvz7JJqT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2500306"/>
            <a:ext cx="5052432" cy="2895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35729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 развивать умение сравнивать предметы, устанавливать их сходство и различие (чем эти предметы похожи и чем отличаются и т. д.).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35716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Найди отличия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85860"/>
            <a:ext cx="764386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Цель: </a:t>
            </a:r>
            <a:r>
              <a:rPr lang="ru-RU" dirty="0"/>
              <a:t>Систематизация и закрепление знаний детей о приметах осени, характерных изменениях в природе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</a:p>
          <a:p>
            <a:r>
              <a:rPr lang="ru-RU" dirty="0"/>
              <a:t>1. Способствовать видению причинно - следственных связей между изменениями погоды и изменениями в жизни живой природы.</a:t>
            </a:r>
          </a:p>
          <a:p>
            <a:r>
              <a:rPr lang="ru-RU" dirty="0"/>
              <a:t>2. Способствовать развитию памяти, мышления через игры и упражнения.</a:t>
            </a:r>
          </a:p>
          <a:p>
            <a:r>
              <a:rPr lang="ru-RU" dirty="0"/>
              <a:t>3. Формировать умение видеть и чувствовать красоту природы, восхищаться ею, желание сохранять ее.</a:t>
            </a:r>
          </a:p>
          <a:p>
            <a:r>
              <a:rPr lang="ru-RU" dirty="0"/>
              <a:t>4. Развивать связную речь у детей.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86348" y="1785926"/>
            <a:ext cx="342905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Три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месяца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осени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Приметы осени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Как звери готовятся к зиме?</a:t>
            </a:r>
            <a:endParaRPr lang="ru-RU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Составить рассказ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Ребусы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cs typeface="Times New Roman" pitchFamily="18" charset="0"/>
              </a:rPr>
              <a:t>Чьи плоды и листья?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cs typeface="Times New Roman" pitchFamily="18" charset="0"/>
              </a:rPr>
              <a:t>Птицы зимующие и перелётные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cs typeface="Times New Roman" pitchFamily="18" charset="0"/>
              </a:rPr>
              <a:t>Лабиринты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cs typeface="Times New Roman" pitchFamily="18" charset="0"/>
              </a:rPr>
              <a:t>Найди отличия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ocuments\лэпбук\apiSkhw0uY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857364"/>
            <a:ext cx="4655219" cy="35004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42860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Разделы лэпбука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3357562"/>
            <a:ext cx="3929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Три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периода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осени: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ранняя (сентябрь)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 з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олотая (октябрь) </a:t>
            </a:r>
            <a:endParaRPr lang="ru-RU" sz="20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поздняя (ноябрь)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074" name="Picture 2" descr="C:\Users\User\Documents\лэпбук\jNzBABSnB5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785794"/>
            <a:ext cx="5391099" cy="2262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64357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Детям необходимо  соотнести картинки с названием периодов осени </a:t>
            </a:r>
            <a:endParaRPr lang="ru-RU" sz="2000" i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лэпбук\onJp0SoFF-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2000240"/>
            <a:ext cx="3286148" cy="2515957"/>
          </a:xfrm>
          <a:prstGeom prst="rect">
            <a:avLst/>
          </a:prstGeom>
          <a:noFill/>
        </p:spPr>
      </p:pic>
      <p:pic>
        <p:nvPicPr>
          <p:cNvPr id="4099" name="Picture 3" descr="C:\Users\User\Documents\лэпбук\apiSkhw0u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000240"/>
            <a:ext cx="4265269" cy="2500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07207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Детям необходимо из предложенных картинок с разными приметами, выбрать только те, которые относятся к осени.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Приметы осени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 закрепление у детей характерных признаков (примет) осени, развитие связной речи при составлении предложений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лэпбук\OV8s3JB5jB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71480"/>
            <a:ext cx="3977451" cy="3786214"/>
          </a:xfrm>
          <a:prstGeom prst="rect">
            <a:avLst/>
          </a:prstGeom>
          <a:noFill/>
        </p:spPr>
      </p:pic>
      <p:pic>
        <p:nvPicPr>
          <p:cNvPr id="5123" name="Picture 3" descr="C:\Users\User\Documents\лэпбук\ZE4iSFYPrW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4643446"/>
            <a:ext cx="3929090" cy="1670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500042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Как звери готовятся к зиме?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643050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закреплять знания детей о том, как животные готовятся к зиме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Необходимо  назвать, как каждое животное готовится к зиме. </a:t>
            </a:r>
          </a:p>
          <a:p>
            <a:endParaRPr lang="ru-RU" dirty="0" smtClean="0"/>
          </a:p>
          <a:p>
            <a:r>
              <a:rPr lang="ru-RU" dirty="0" smtClean="0"/>
              <a:t>На каждой картинке с обратной стороны есть описание, как данное животное готовится к зиме.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groom.ru/gaglafutu/947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158" y="785794"/>
            <a:ext cx="4000528" cy="505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fogroom.ru/gaglafutu/947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752" y="1071546"/>
            <a:ext cx="3786214" cy="4715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лэпбук\q6aaMwxCal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500174"/>
            <a:ext cx="7072362" cy="40058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64357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Предлагаются картинки с изображением осени. Материалы периодически меняются.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35716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Составить рассказ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85723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 развитие связной речи при составлении рассказа по картине.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лэпбук\QTu0AmI21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3881870" cy="2689222"/>
          </a:xfrm>
          <a:prstGeom prst="rect">
            <a:avLst/>
          </a:prstGeom>
          <a:noFill/>
        </p:spPr>
      </p:pic>
      <p:pic>
        <p:nvPicPr>
          <p:cNvPr id="7171" name="Picture 3" descr="C:\Users\User\Documents\лэпбук\vzdy8-rt0z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786058"/>
            <a:ext cx="4000528" cy="25809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157161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 продолжать учить детей разгадывать простые ребусы;</a:t>
            </a:r>
          </a:p>
          <a:p>
            <a:pPr algn="ctr"/>
            <a:r>
              <a:rPr lang="ru-RU" dirty="0" smtClean="0"/>
              <a:t>развивать логическое мышление, сообразительность.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42860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Ребусы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</TotalTime>
  <Words>354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Группа 1</cp:lastModifiedBy>
  <cp:revision>34</cp:revision>
  <dcterms:created xsi:type="dcterms:W3CDTF">2018-03-09T07:44:41Z</dcterms:created>
  <dcterms:modified xsi:type="dcterms:W3CDTF">2020-09-11T11:52:23Z</dcterms:modified>
</cp:coreProperties>
</file>