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9" r:id="rId4"/>
    <p:sldId id="270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1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Grid="0">
      <p:cViewPr>
        <p:scale>
          <a:sx n="77" d="100"/>
          <a:sy n="77" d="100"/>
        </p:scale>
        <p:origin x="-126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pPr rtl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pPr rtl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 smtClean="0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svetyzhizni.ru/link/http:/ru.wikipedia.org/wiki/%D0%9A%D0%BE%D0%BD%D0%B2%D0%B5%D0%BD%D1%86%D0%B8%D1%8F_%D0%BE_%D0%BF%D1%80%D0%B0%D0%B2%D0%B0%D1%85_%D1%80%D0%B5%D0%B1%D1%91%D0%BD%D0%BA%D0%B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8106083" cy="2793906"/>
          </a:xfrm>
        </p:spPr>
        <p:txBody>
          <a:bodyPr rtlCol="0"/>
          <a:lstStyle/>
          <a:p>
            <a:pPr algn="ctr" rtl="0"/>
            <a:r>
              <a:rPr lang="ru" dirty="0" smtClean="0">
                <a:solidFill>
                  <a:srgbClr val="FF0000"/>
                </a:solidFill>
              </a:rPr>
              <a:t>«Каждый ребенок имеет право!»</a:t>
            </a:r>
            <a:endParaRPr lang="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3893" y="5579049"/>
            <a:ext cx="7091361" cy="838200"/>
          </a:xfrm>
        </p:spPr>
        <p:txBody>
          <a:bodyPr rtlCol="0"/>
          <a:lstStyle/>
          <a:p>
            <a:pPr rtl="0"/>
            <a:r>
              <a:rPr lang="ru" dirty="0" smtClean="0"/>
              <a:t>Выполнили: Салимьянова Гульшат Масхутовна</a:t>
            </a:r>
          </a:p>
          <a:p>
            <a:pPr rtl="0"/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49" y="163774"/>
            <a:ext cx="10966664" cy="94169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Государства уважают право ребёнка на свободу мысли, совести и религии.</a:t>
            </a:r>
            <a:endParaRPr lang="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0642_12_maibutne_pot_uvagi_3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1002" y="1187355"/>
            <a:ext cx="4967003" cy="3957851"/>
          </a:xfrm>
          <a:prstGeom prst="rect">
            <a:avLst/>
          </a:prstGeo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160059"/>
            <a:ext cx="5486400" cy="39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6" y="341195"/>
            <a:ext cx="11136573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 один ребёнок, не достигший 15-летнего возраста, не должен принимать участия в военных действиях.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263" y="2251880"/>
            <a:ext cx="113822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 один ребёнок не может быть объектом произвольного или незаконного вмешательства в осуществление его права на личную жизнь, семейную жизнь, неприкосновенность жилища или тайну корреспонденции, или незаконного посягательства на его честь и репутацию.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263" y="533400"/>
            <a:ext cx="11191163" cy="4800600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— это лицо, не достигшее возраста восемнадцати лет. 18 лет — во всем мире признано возрастом совершеннолетия, когда ребенок становится взрослым человеком, полностью несущим ответственность перед собой и государством.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0437" y="1856096"/>
            <a:ext cx="959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 smtClean="0">
                <a:hlinkClick r:id="rId3"/>
              </a:rPr>
              <a:t>Конвенция о правах ребенка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США  в 1989 году Генеральной ассамблеей ООН была единогласно принята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Конвенция о правах ребенка</a:t>
            </a: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Основная цель Конвенции — призвать общество и государство решать проблемы по защите детей, обеспечить им оптимальные условия жизни, дать образование и охранять здоровье.</a:t>
            </a:r>
            <a:endParaRPr lang="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797" y="436729"/>
            <a:ext cx="9799093" cy="12828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Конвенция предусматривает равные и одинаковые права всех детей Земли. Вот ее основные положения: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5780" y="2374710"/>
            <a:ext cx="5185462" cy="369854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Каждый ребёнок имеет неотъемлемое право на жизнь, на имя и гражданство, и государство обеспечивает в максимально возможной степени выживание и здоровое развитие ребёнка.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7273561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5015" y="2060812"/>
            <a:ext cx="5732060" cy="4217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36" y="304800"/>
            <a:ext cx="10884777" cy="78702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Ребенок имеет право на медицинскую помощь.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9051" y="1091822"/>
            <a:ext cx="7615450" cy="55409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9724" y="286604"/>
            <a:ext cx="9372600" cy="1037230"/>
          </a:xfrm>
        </p:spPr>
        <p:txBody>
          <a:bodyPr rtlCol="0"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Дети имеют право свободно выражать своё мнение.</a:t>
            </a:r>
            <a:endParaRPr lang="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img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3643" y="1351128"/>
            <a:ext cx="8161360" cy="5308979"/>
          </a:xfrm>
        </p:spPr>
      </p:pic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9" y="423081"/>
            <a:ext cx="4135271" cy="2033516"/>
          </a:xfrm>
        </p:spPr>
        <p:txBody>
          <a:bodyPr rtlCol="0">
            <a:noAutofit/>
          </a:bodyPr>
          <a:lstStyle/>
          <a:p>
            <a:pPr>
              <a:lnSpc>
                <a:spcPct val="20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Родители несут основную ответственность за воспитание ребёнка.</a:t>
            </a:r>
            <a:endParaRPr lang="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full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6590" y="1583141"/>
            <a:ext cx="7110485" cy="48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8782" y="354843"/>
            <a:ext cx="3562066" cy="4312692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Государства должны оказывать им помощь и развивать сеть детских учреждений.</a:t>
            </a:r>
            <a:endParaRPr lang="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422588987_starshaya-gruppa-zhemchuzhina-rosto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41" r="2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304800"/>
            <a:ext cx="11239619" cy="1200416"/>
          </a:xfrm>
        </p:spPr>
        <p:txBody>
          <a:bodyPr rtlCol="0"/>
          <a:lstStyle/>
          <a:p>
            <a:pPr lvl="8" algn="ctr" rtl="0">
              <a:lnSpc>
                <a:spcPct val="90000"/>
              </a:lnSpc>
              <a:spcBef>
                <a:spcPct val="0"/>
              </a:spcBef>
            </a:pPr>
            <a:r>
              <a:rPr lang="ru-RU" sz="2200" dirty="0" smtClean="0">
                <a:solidFill>
                  <a:srgbClr val="FF0000"/>
                </a:solidFill>
              </a:rPr>
              <a:t>Государства должны обеспечивать защиту детей от нанесения им физического или психического ущерба.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ru" dirty="0"/>
          </a:p>
        </p:txBody>
      </p:sp>
      <p:pic>
        <p:nvPicPr>
          <p:cNvPr id="5" name="Содержимое 4" descr="ima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3205" y="1310186"/>
            <a:ext cx="5172501" cy="3562066"/>
          </a:xfrm>
        </p:spPr>
      </p:pic>
      <p:pic>
        <p:nvPicPr>
          <p:cNvPr id="6" name="Содержимое 5" descr="Papa-krichit-na-doc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87403" y="2306471"/>
            <a:ext cx="5008728" cy="3575713"/>
          </a:xfr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1" y="304800"/>
            <a:ext cx="8925636" cy="595952"/>
          </a:xfrm>
        </p:spPr>
        <p:txBody>
          <a:bodyPr rtlCol="0"/>
          <a:lstStyle/>
          <a:p>
            <a:r>
              <a:rPr lang="ru-RU" dirty="0" smtClean="0">
                <a:solidFill>
                  <a:srgbClr val="FF0000"/>
                </a:solidFill>
              </a:rPr>
              <a:t>Ребёнок имеет право на образование.</a:t>
            </a:r>
            <a:endParaRPr lang="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школа66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49312" y="1050879"/>
            <a:ext cx="4991930" cy="3753134"/>
          </a:xfrm>
        </p:spPr>
      </p:pic>
      <p:pic>
        <p:nvPicPr>
          <p:cNvPr id="8" name="Содержимое 7" descr="150331649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353175" y="2006221"/>
            <a:ext cx="5233774" cy="3732591"/>
          </a:xfrm>
        </p:spPr>
      </p:pic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61883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tf03461883</Template>
  <TotalTime>56</TotalTime>
  <Words>184</Words>
  <Application>Microsoft Office PowerPoint</Application>
  <PresentationFormat>Произвольный</PresentationFormat>
  <Paragraphs>19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tf03461883</vt:lpstr>
      <vt:lpstr>«Каждый ребенок имеет право!»</vt:lpstr>
      <vt:lpstr>Конвенция о правах ребенка</vt:lpstr>
      <vt:lpstr>Конвенция предусматривает равные и одинаковые права всех детей Земли. Вот ее основные положения:</vt:lpstr>
      <vt:lpstr>Ребенок имеет право на медицинскую помощь.</vt:lpstr>
      <vt:lpstr>Дети имеют право свободно выражать своё мнение.</vt:lpstr>
      <vt:lpstr>Родители несут основную ответственность за воспитание ребёнка.</vt:lpstr>
      <vt:lpstr>Государства должны оказывать им помощь и развивать сеть детских учреждений.</vt:lpstr>
      <vt:lpstr>Государства должны обеспечивать защиту детей от нанесения им физического или психического ущерба. </vt:lpstr>
      <vt:lpstr>Ребёнок имеет право на образование.</vt:lpstr>
      <vt:lpstr>Государства уважают право ребёнка на свободу мысли, совести и религии.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«Каждый ребенок имеет право!»</dc:title>
  <dc:creator>RePack by SPecialiST</dc:creator>
  <cp:lastModifiedBy>Гульшат</cp:lastModifiedBy>
  <cp:revision>10</cp:revision>
  <dcterms:created xsi:type="dcterms:W3CDTF">2017-11-10T19:54:05Z</dcterms:created>
  <dcterms:modified xsi:type="dcterms:W3CDTF">2020-09-05T15:15:35Z</dcterms:modified>
</cp:coreProperties>
</file>