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86" r:id="rId5"/>
    <p:sldId id="279" r:id="rId6"/>
    <p:sldId id="287" r:id="rId7"/>
    <p:sldId id="288" r:id="rId8"/>
    <p:sldId id="285" r:id="rId9"/>
    <p:sldId id="289" r:id="rId10"/>
    <p:sldId id="278" r:id="rId11"/>
    <p:sldId id="280" r:id="rId12"/>
    <p:sldId id="277" r:id="rId13"/>
    <p:sldId id="282" r:id="rId14"/>
    <p:sldId id="284" r:id="rId15"/>
    <p:sldId id="257" r:id="rId16"/>
    <p:sldId id="258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4660"/>
  </p:normalViewPr>
  <p:slideViewPr>
    <p:cSldViewPr>
      <p:cViewPr varScale="1">
        <p:scale>
          <a:sx n="83" d="100"/>
          <a:sy n="83" d="100"/>
        </p:scale>
        <p:origin x="150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F0ACE3-40DC-4F72-9AA5-CF33E8095602}" type="doc">
      <dgm:prSet loTypeId="urn:microsoft.com/office/officeart/2005/8/layout/hList9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168BCF-BA7A-4A49-93EE-EAEEC0C5D8F4}">
      <dgm:prSet phldrT="[Текст]" custT="1"/>
      <dgm:spPr/>
      <dgm:t>
        <a:bodyPr/>
        <a:lstStyle/>
        <a:p>
          <a:pPr algn="l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ОБЯЗАТЕЛЬНЫЕ</a:t>
          </a:r>
        </a:p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РАБОТЫ</a:t>
          </a:r>
        </a:p>
      </dgm:t>
    </dgm:pt>
    <dgm:pt modelId="{410DA0EE-A4D5-443C-B799-C19267357797}" type="parTrans" cxnId="{BF85FBCE-3E32-4B67-A1EC-3A5AD0FA4CBA}">
      <dgm:prSet/>
      <dgm:spPr/>
      <dgm:t>
        <a:bodyPr/>
        <a:lstStyle/>
        <a:p>
          <a:endParaRPr lang="ru-RU"/>
        </a:p>
      </dgm:t>
    </dgm:pt>
    <dgm:pt modelId="{560A6F90-50EA-4926-9610-A1F5B6720096}" type="sibTrans" cxnId="{BF85FBCE-3E32-4B67-A1EC-3A5AD0FA4CBA}">
      <dgm:prSet/>
      <dgm:spPr/>
      <dgm:t>
        <a:bodyPr/>
        <a:lstStyle/>
        <a:p>
          <a:endParaRPr lang="ru-RU"/>
        </a:p>
      </dgm:t>
    </dgm:pt>
    <dgm:pt modelId="{8672ED6B-6D52-430D-AB82-64DE142B0A28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ОК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(лист опорных сигналов).</a:t>
          </a:r>
        </a:p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2. Составление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теста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3. Работа на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семинаре.</a:t>
          </a:r>
        </a:p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4.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Анализ философского текста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. </a:t>
          </a:r>
        </a:p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5.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Блицтурнир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по темам курса.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786948A-C1A4-483B-B04D-E107A1825934}" type="parTrans" cxnId="{B3F90D53-3D5A-4C13-9C03-410C75479B3B}">
      <dgm:prSet/>
      <dgm:spPr/>
      <dgm:t>
        <a:bodyPr/>
        <a:lstStyle/>
        <a:p>
          <a:endParaRPr lang="ru-RU"/>
        </a:p>
      </dgm:t>
    </dgm:pt>
    <dgm:pt modelId="{EDADD566-D658-44CA-9D2A-1AB61E32792D}" type="sibTrans" cxnId="{B3F90D53-3D5A-4C13-9C03-410C75479B3B}">
      <dgm:prSet/>
      <dgm:spPr/>
      <dgm:t>
        <a:bodyPr/>
        <a:lstStyle/>
        <a:p>
          <a:endParaRPr lang="ru-RU"/>
        </a:p>
      </dgm:t>
    </dgm:pt>
    <dgm:pt modelId="{F6C91207-29C8-4662-B57E-76F037D48C2D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ДОПОЛНИТЕЛЬНЫЕ</a:t>
          </a: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РАБОТЫ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1EEAF603-72F5-467B-877A-0171FAD58E05}" type="parTrans" cxnId="{E17DE169-21A6-44DC-BF83-24CD04AE8D93}">
      <dgm:prSet/>
      <dgm:spPr/>
      <dgm:t>
        <a:bodyPr/>
        <a:lstStyle/>
        <a:p>
          <a:endParaRPr lang="ru-RU"/>
        </a:p>
      </dgm:t>
    </dgm:pt>
    <dgm:pt modelId="{99F0004A-BB35-48C1-A59E-E3F44C6B2634}" type="sibTrans" cxnId="{E17DE169-21A6-44DC-BF83-24CD04AE8D93}">
      <dgm:prSet/>
      <dgm:spPr/>
      <dgm:t>
        <a:bodyPr/>
        <a:lstStyle/>
        <a:p>
          <a:endParaRPr lang="ru-RU"/>
        </a:p>
      </dgm:t>
    </dgm:pt>
    <dgm:pt modelId="{7EF7B127-A38F-4D51-B08A-1EC66BAA8941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Все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другие работы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из плана-графика.</a:t>
          </a:r>
        </a:p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ОК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(лист опорных сигналов) на другую тему.</a:t>
          </a:r>
        </a:p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Тест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на другую тему.</a:t>
          </a:r>
        </a:p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4.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Анализ философского текста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любой другой из электронной папки. 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3072BA1-09B4-40BB-A3A0-4C7F5FD4EF1F}" type="parTrans" cxnId="{B5ADF6FA-B677-4426-9E6C-5AEBDAEB756B}">
      <dgm:prSet/>
      <dgm:spPr/>
      <dgm:t>
        <a:bodyPr/>
        <a:lstStyle/>
        <a:p>
          <a:endParaRPr lang="ru-RU"/>
        </a:p>
      </dgm:t>
    </dgm:pt>
    <dgm:pt modelId="{012CBC32-1FD1-419B-A6B5-D881D4F41ACA}" type="sibTrans" cxnId="{B5ADF6FA-B677-4426-9E6C-5AEBDAEB756B}">
      <dgm:prSet/>
      <dgm:spPr/>
      <dgm:t>
        <a:bodyPr/>
        <a:lstStyle/>
        <a:p>
          <a:endParaRPr lang="ru-RU"/>
        </a:p>
      </dgm:t>
    </dgm:pt>
    <dgm:pt modelId="{29CAED47-DD82-4BF3-9028-2CE5E4C39BAC}" type="pres">
      <dgm:prSet presAssocID="{43F0ACE3-40DC-4F72-9AA5-CF33E8095602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D585FDC-8185-4D0B-B6F6-78F18E94D9ED}" type="pres">
      <dgm:prSet presAssocID="{FE168BCF-BA7A-4A49-93EE-EAEEC0C5D8F4}" presName="posSpace" presStyleCnt="0"/>
      <dgm:spPr/>
    </dgm:pt>
    <dgm:pt modelId="{60B9DA18-D19F-4BBD-98E6-739FD2D894DC}" type="pres">
      <dgm:prSet presAssocID="{FE168BCF-BA7A-4A49-93EE-EAEEC0C5D8F4}" presName="vertFlow" presStyleCnt="0"/>
      <dgm:spPr/>
    </dgm:pt>
    <dgm:pt modelId="{B35F9D63-10E2-4FF7-92F8-FF0F5F4166A8}" type="pres">
      <dgm:prSet presAssocID="{FE168BCF-BA7A-4A49-93EE-EAEEC0C5D8F4}" presName="topSpace" presStyleCnt="0"/>
      <dgm:spPr/>
    </dgm:pt>
    <dgm:pt modelId="{323088C8-2E39-45E6-8DC2-786D761866C9}" type="pres">
      <dgm:prSet presAssocID="{FE168BCF-BA7A-4A49-93EE-EAEEC0C5D8F4}" presName="firstComp" presStyleCnt="0"/>
      <dgm:spPr/>
    </dgm:pt>
    <dgm:pt modelId="{505FB97A-3B41-4CD1-91BB-E29A1CC14567}" type="pres">
      <dgm:prSet presAssocID="{FE168BCF-BA7A-4A49-93EE-EAEEC0C5D8F4}" presName="firstChild" presStyleLbl="bgAccFollowNode1" presStyleIdx="0" presStyleCnt="2" custScaleX="113167" custScaleY="198819" custLinFactNeighborX="-27503" custLinFactNeighborY="23968"/>
      <dgm:spPr/>
      <dgm:t>
        <a:bodyPr/>
        <a:lstStyle/>
        <a:p>
          <a:endParaRPr lang="ru-RU"/>
        </a:p>
      </dgm:t>
    </dgm:pt>
    <dgm:pt modelId="{8B767463-6877-409E-BA16-0C239540B94B}" type="pres">
      <dgm:prSet presAssocID="{FE168BCF-BA7A-4A49-93EE-EAEEC0C5D8F4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A8392-4AD2-4AA6-8F97-82542E4F2FF4}" type="pres">
      <dgm:prSet presAssocID="{FE168BCF-BA7A-4A49-93EE-EAEEC0C5D8F4}" presName="negSpace" presStyleCnt="0"/>
      <dgm:spPr/>
    </dgm:pt>
    <dgm:pt modelId="{4D54FDAE-B3F4-4D1D-89D7-3EF827177B93}" type="pres">
      <dgm:prSet presAssocID="{FE168BCF-BA7A-4A49-93EE-EAEEC0C5D8F4}" presName="circle" presStyleLbl="node1" presStyleIdx="0" presStyleCnt="2" custScaleX="177218" custScaleY="95574" custLinFactNeighborX="44701" custLinFactNeighborY="-14717"/>
      <dgm:spPr/>
      <dgm:t>
        <a:bodyPr/>
        <a:lstStyle/>
        <a:p>
          <a:endParaRPr lang="ru-RU"/>
        </a:p>
      </dgm:t>
    </dgm:pt>
    <dgm:pt modelId="{15100040-4A4E-4B96-9479-891913724E42}" type="pres">
      <dgm:prSet presAssocID="{560A6F90-50EA-4926-9610-A1F5B6720096}" presName="transSpace" presStyleCnt="0"/>
      <dgm:spPr/>
    </dgm:pt>
    <dgm:pt modelId="{E39F8B12-D097-48A7-BBED-6321412F3EFB}" type="pres">
      <dgm:prSet presAssocID="{F6C91207-29C8-4662-B57E-76F037D48C2D}" presName="posSpace" presStyleCnt="0"/>
      <dgm:spPr/>
    </dgm:pt>
    <dgm:pt modelId="{B20B4B86-1E3B-476D-BF7E-CF1CD5E34CB5}" type="pres">
      <dgm:prSet presAssocID="{F6C91207-29C8-4662-B57E-76F037D48C2D}" presName="vertFlow" presStyleCnt="0"/>
      <dgm:spPr/>
    </dgm:pt>
    <dgm:pt modelId="{5319BAD1-4460-49F2-B6BE-316EE3EED225}" type="pres">
      <dgm:prSet presAssocID="{F6C91207-29C8-4662-B57E-76F037D48C2D}" presName="topSpace" presStyleCnt="0"/>
      <dgm:spPr/>
    </dgm:pt>
    <dgm:pt modelId="{3194CC46-524F-458E-BFA6-469312DEC233}" type="pres">
      <dgm:prSet presAssocID="{F6C91207-29C8-4662-B57E-76F037D48C2D}" presName="firstComp" presStyleCnt="0"/>
      <dgm:spPr/>
    </dgm:pt>
    <dgm:pt modelId="{E7B35FD7-0925-443C-B2D9-9A46F530B649}" type="pres">
      <dgm:prSet presAssocID="{F6C91207-29C8-4662-B57E-76F037D48C2D}" presName="firstChild" presStyleLbl="bgAccFollowNode1" presStyleIdx="1" presStyleCnt="2" custScaleX="112148" custScaleY="203738" custLinFactNeighborX="-28766" custLinFactNeighborY="33888"/>
      <dgm:spPr/>
      <dgm:t>
        <a:bodyPr/>
        <a:lstStyle/>
        <a:p>
          <a:endParaRPr lang="ru-RU"/>
        </a:p>
      </dgm:t>
    </dgm:pt>
    <dgm:pt modelId="{141F7292-6199-4529-8859-CC8920EDB15C}" type="pres">
      <dgm:prSet presAssocID="{F6C91207-29C8-4662-B57E-76F037D48C2D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4FDE3-1CFD-4365-85CD-79DEB8D35E80}" type="pres">
      <dgm:prSet presAssocID="{F6C91207-29C8-4662-B57E-76F037D48C2D}" presName="negSpace" presStyleCnt="0"/>
      <dgm:spPr/>
    </dgm:pt>
    <dgm:pt modelId="{6339FA0A-43A2-433C-9BA8-3C3D77D05824}" type="pres">
      <dgm:prSet presAssocID="{F6C91207-29C8-4662-B57E-76F037D48C2D}" presName="circle" presStyleLbl="node1" presStyleIdx="1" presStyleCnt="2" custScaleX="180165" custScaleY="88464" custLinFactNeighborX="-28082" custLinFactNeighborY="-4958"/>
      <dgm:spPr/>
      <dgm:t>
        <a:bodyPr/>
        <a:lstStyle/>
        <a:p>
          <a:endParaRPr lang="ru-RU"/>
        </a:p>
      </dgm:t>
    </dgm:pt>
  </dgm:ptLst>
  <dgm:cxnLst>
    <dgm:cxn modelId="{EF09E63E-CC96-4CFD-B5E1-2D0C2318BD0C}" type="presOf" srcId="{7EF7B127-A38F-4D51-B08A-1EC66BAA8941}" destId="{141F7292-6199-4529-8859-CC8920EDB15C}" srcOrd="1" destOrd="0" presId="urn:microsoft.com/office/officeart/2005/8/layout/hList9"/>
    <dgm:cxn modelId="{B3F90D53-3D5A-4C13-9C03-410C75479B3B}" srcId="{FE168BCF-BA7A-4A49-93EE-EAEEC0C5D8F4}" destId="{8672ED6B-6D52-430D-AB82-64DE142B0A28}" srcOrd="0" destOrd="0" parTransId="{8786948A-C1A4-483B-B04D-E107A1825934}" sibTransId="{EDADD566-D658-44CA-9D2A-1AB61E32792D}"/>
    <dgm:cxn modelId="{3DDD7EAD-02F5-4E08-B01B-A03D0D376047}" type="presOf" srcId="{8672ED6B-6D52-430D-AB82-64DE142B0A28}" destId="{8B767463-6877-409E-BA16-0C239540B94B}" srcOrd="1" destOrd="0" presId="urn:microsoft.com/office/officeart/2005/8/layout/hList9"/>
    <dgm:cxn modelId="{CE03C49E-21A9-48B3-8047-62A9E1BE8DBA}" type="presOf" srcId="{FE168BCF-BA7A-4A49-93EE-EAEEC0C5D8F4}" destId="{4D54FDAE-B3F4-4D1D-89D7-3EF827177B93}" srcOrd="0" destOrd="0" presId="urn:microsoft.com/office/officeart/2005/8/layout/hList9"/>
    <dgm:cxn modelId="{A1EC3301-3A6C-4D7C-B201-CC4A5FE42EB1}" type="presOf" srcId="{F6C91207-29C8-4662-B57E-76F037D48C2D}" destId="{6339FA0A-43A2-433C-9BA8-3C3D77D05824}" srcOrd="0" destOrd="0" presId="urn:microsoft.com/office/officeart/2005/8/layout/hList9"/>
    <dgm:cxn modelId="{E17DE169-21A6-44DC-BF83-24CD04AE8D93}" srcId="{43F0ACE3-40DC-4F72-9AA5-CF33E8095602}" destId="{F6C91207-29C8-4662-B57E-76F037D48C2D}" srcOrd="1" destOrd="0" parTransId="{1EEAF603-72F5-467B-877A-0171FAD58E05}" sibTransId="{99F0004A-BB35-48C1-A59E-E3F44C6B2634}"/>
    <dgm:cxn modelId="{B5ADF6FA-B677-4426-9E6C-5AEBDAEB756B}" srcId="{F6C91207-29C8-4662-B57E-76F037D48C2D}" destId="{7EF7B127-A38F-4D51-B08A-1EC66BAA8941}" srcOrd="0" destOrd="0" parTransId="{43072BA1-09B4-40BB-A3A0-4C7F5FD4EF1F}" sibTransId="{012CBC32-1FD1-419B-A6B5-D881D4F41ACA}"/>
    <dgm:cxn modelId="{3D476892-7AF4-4A9C-BEE8-69FCA6665BC6}" type="presOf" srcId="{7EF7B127-A38F-4D51-B08A-1EC66BAA8941}" destId="{E7B35FD7-0925-443C-B2D9-9A46F530B649}" srcOrd="0" destOrd="0" presId="urn:microsoft.com/office/officeart/2005/8/layout/hList9"/>
    <dgm:cxn modelId="{6FEC3FED-46CF-452F-A927-402BBF153BBE}" type="presOf" srcId="{43F0ACE3-40DC-4F72-9AA5-CF33E8095602}" destId="{29CAED47-DD82-4BF3-9028-2CE5E4C39BAC}" srcOrd="0" destOrd="0" presId="urn:microsoft.com/office/officeart/2005/8/layout/hList9"/>
    <dgm:cxn modelId="{387D64BC-A396-4731-A39C-7711ADDE7C89}" type="presOf" srcId="{8672ED6B-6D52-430D-AB82-64DE142B0A28}" destId="{505FB97A-3B41-4CD1-91BB-E29A1CC14567}" srcOrd="0" destOrd="0" presId="urn:microsoft.com/office/officeart/2005/8/layout/hList9"/>
    <dgm:cxn modelId="{BF85FBCE-3E32-4B67-A1EC-3A5AD0FA4CBA}" srcId="{43F0ACE3-40DC-4F72-9AA5-CF33E8095602}" destId="{FE168BCF-BA7A-4A49-93EE-EAEEC0C5D8F4}" srcOrd="0" destOrd="0" parTransId="{410DA0EE-A4D5-443C-B799-C19267357797}" sibTransId="{560A6F90-50EA-4926-9610-A1F5B6720096}"/>
    <dgm:cxn modelId="{F70A960A-83A0-4AFA-9FCD-6B3B3F9D4507}" type="presParOf" srcId="{29CAED47-DD82-4BF3-9028-2CE5E4C39BAC}" destId="{ED585FDC-8185-4D0B-B6F6-78F18E94D9ED}" srcOrd="0" destOrd="0" presId="urn:microsoft.com/office/officeart/2005/8/layout/hList9"/>
    <dgm:cxn modelId="{2D742F90-86D4-400A-A94F-E78C58CC3494}" type="presParOf" srcId="{29CAED47-DD82-4BF3-9028-2CE5E4C39BAC}" destId="{60B9DA18-D19F-4BBD-98E6-739FD2D894DC}" srcOrd="1" destOrd="0" presId="urn:microsoft.com/office/officeart/2005/8/layout/hList9"/>
    <dgm:cxn modelId="{455AFB69-1BA5-4AE9-9B3D-93675DE655E5}" type="presParOf" srcId="{60B9DA18-D19F-4BBD-98E6-739FD2D894DC}" destId="{B35F9D63-10E2-4FF7-92F8-FF0F5F4166A8}" srcOrd="0" destOrd="0" presId="urn:microsoft.com/office/officeart/2005/8/layout/hList9"/>
    <dgm:cxn modelId="{A224AACE-CA8B-4960-9D8C-422D390900F5}" type="presParOf" srcId="{60B9DA18-D19F-4BBD-98E6-739FD2D894DC}" destId="{323088C8-2E39-45E6-8DC2-786D761866C9}" srcOrd="1" destOrd="0" presId="urn:microsoft.com/office/officeart/2005/8/layout/hList9"/>
    <dgm:cxn modelId="{2EE7D9F1-16B4-4EEC-B2F3-D6E91C917D92}" type="presParOf" srcId="{323088C8-2E39-45E6-8DC2-786D761866C9}" destId="{505FB97A-3B41-4CD1-91BB-E29A1CC14567}" srcOrd="0" destOrd="0" presId="urn:microsoft.com/office/officeart/2005/8/layout/hList9"/>
    <dgm:cxn modelId="{D0200AF2-CE42-40D9-98EB-E23270397131}" type="presParOf" srcId="{323088C8-2E39-45E6-8DC2-786D761866C9}" destId="{8B767463-6877-409E-BA16-0C239540B94B}" srcOrd="1" destOrd="0" presId="urn:microsoft.com/office/officeart/2005/8/layout/hList9"/>
    <dgm:cxn modelId="{35197BA2-A3AC-4FE2-AC83-45073B2E4E05}" type="presParOf" srcId="{29CAED47-DD82-4BF3-9028-2CE5E4C39BAC}" destId="{43CA8392-4AD2-4AA6-8F97-82542E4F2FF4}" srcOrd="2" destOrd="0" presId="urn:microsoft.com/office/officeart/2005/8/layout/hList9"/>
    <dgm:cxn modelId="{F52F6035-EB4C-46A9-AAFA-D56D84D6F8DC}" type="presParOf" srcId="{29CAED47-DD82-4BF3-9028-2CE5E4C39BAC}" destId="{4D54FDAE-B3F4-4D1D-89D7-3EF827177B93}" srcOrd="3" destOrd="0" presId="urn:microsoft.com/office/officeart/2005/8/layout/hList9"/>
    <dgm:cxn modelId="{48A683EB-906C-4BD6-89F3-FC9DF803481E}" type="presParOf" srcId="{29CAED47-DD82-4BF3-9028-2CE5E4C39BAC}" destId="{15100040-4A4E-4B96-9479-891913724E42}" srcOrd="4" destOrd="0" presId="urn:microsoft.com/office/officeart/2005/8/layout/hList9"/>
    <dgm:cxn modelId="{59C8133F-CDAD-42CE-B224-B6C4534F4A9C}" type="presParOf" srcId="{29CAED47-DD82-4BF3-9028-2CE5E4C39BAC}" destId="{E39F8B12-D097-48A7-BBED-6321412F3EFB}" srcOrd="5" destOrd="0" presId="urn:microsoft.com/office/officeart/2005/8/layout/hList9"/>
    <dgm:cxn modelId="{701E6F3F-0448-420B-A47D-D1353FFAFAFA}" type="presParOf" srcId="{29CAED47-DD82-4BF3-9028-2CE5E4C39BAC}" destId="{B20B4B86-1E3B-476D-BF7E-CF1CD5E34CB5}" srcOrd="6" destOrd="0" presId="urn:microsoft.com/office/officeart/2005/8/layout/hList9"/>
    <dgm:cxn modelId="{9D1499B7-ED74-4D8A-84A2-BBA0F287BA4D}" type="presParOf" srcId="{B20B4B86-1E3B-476D-BF7E-CF1CD5E34CB5}" destId="{5319BAD1-4460-49F2-B6BE-316EE3EED225}" srcOrd="0" destOrd="0" presId="urn:microsoft.com/office/officeart/2005/8/layout/hList9"/>
    <dgm:cxn modelId="{74B126A2-55F0-4B88-B0DD-23A32CA3EC27}" type="presParOf" srcId="{B20B4B86-1E3B-476D-BF7E-CF1CD5E34CB5}" destId="{3194CC46-524F-458E-BFA6-469312DEC233}" srcOrd="1" destOrd="0" presId="urn:microsoft.com/office/officeart/2005/8/layout/hList9"/>
    <dgm:cxn modelId="{CD275712-B117-4805-8BCE-9CC66A56A4B4}" type="presParOf" srcId="{3194CC46-524F-458E-BFA6-469312DEC233}" destId="{E7B35FD7-0925-443C-B2D9-9A46F530B649}" srcOrd="0" destOrd="0" presId="urn:microsoft.com/office/officeart/2005/8/layout/hList9"/>
    <dgm:cxn modelId="{5D16373F-A5EA-495E-BF68-1796780CC843}" type="presParOf" srcId="{3194CC46-524F-458E-BFA6-469312DEC233}" destId="{141F7292-6199-4529-8859-CC8920EDB15C}" srcOrd="1" destOrd="0" presId="urn:microsoft.com/office/officeart/2005/8/layout/hList9"/>
    <dgm:cxn modelId="{76143D19-CB45-4106-8015-FBA950C37151}" type="presParOf" srcId="{29CAED47-DD82-4BF3-9028-2CE5E4C39BAC}" destId="{C9C4FDE3-1CFD-4365-85CD-79DEB8D35E80}" srcOrd="7" destOrd="0" presId="urn:microsoft.com/office/officeart/2005/8/layout/hList9"/>
    <dgm:cxn modelId="{B388FD39-1DC3-4AC8-9F8A-5AE7907879EC}" type="presParOf" srcId="{29CAED47-DD82-4BF3-9028-2CE5E4C39BAC}" destId="{6339FA0A-43A2-433C-9BA8-3C3D77D05824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8E6867-5FDB-491D-AE88-687788195A1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02E0C2-5C9D-4C19-89CD-BC13B7DADE0E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20 – БАЛЛЬНЫЕ</a:t>
          </a: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РАБОТЫ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63693434-094F-4617-9C20-2D3228831F94}" type="parTrans" cxnId="{E062E093-5062-42B6-A421-7712E1E0AD32}">
      <dgm:prSet/>
      <dgm:spPr/>
      <dgm:t>
        <a:bodyPr/>
        <a:lstStyle/>
        <a:p>
          <a:endParaRPr lang="ru-RU"/>
        </a:p>
      </dgm:t>
    </dgm:pt>
    <dgm:pt modelId="{3944F11D-AE4B-45B2-A0D5-67E9860088EE}" type="sibTrans" cxnId="{E062E093-5062-42B6-A421-7712E1E0AD32}">
      <dgm:prSet/>
      <dgm:spPr/>
      <dgm:t>
        <a:bodyPr/>
        <a:lstStyle/>
        <a:p>
          <a:endParaRPr lang="ru-RU"/>
        </a:p>
      </dgm:t>
    </dgm:pt>
    <dgm:pt modelId="{DEF0A568-905B-49F8-BCE3-671313C8516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15 – БАЛЛЬНЫЕ </a:t>
          </a:r>
        </a:p>
        <a:p>
          <a:r>
            <a: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РАБОТЫ</a:t>
          </a:r>
          <a:endParaRPr lang="ru-RU" sz="2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4FC24C-C081-4876-A7F6-2AE651BE0842}" type="parTrans" cxnId="{F83CD46B-C0C0-44EB-B691-28C65693934A}">
      <dgm:prSet/>
      <dgm:spPr/>
      <dgm:t>
        <a:bodyPr/>
        <a:lstStyle/>
        <a:p>
          <a:endParaRPr lang="ru-RU"/>
        </a:p>
      </dgm:t>
    </dgm:pt>
    <dgm:pt modelId="{7E5BF7B1-B8DE-4A17-842F-5F26F5664EF0}" type="sibTrans" cxnId="{F83CD46B-C0C0-44EB-B691-28C65693934A}">
      <dgm:prSet/>
      <dgm:spPr/>
      <dgm:t>
        <a:bodyPr/>
        <a:lstStyle/>
        <a:p>
          <a:endParaRPr lang="ru-RU"/>
        </a:p>
      </dgm:t>
    </dgm:pt>
    <dgm:pt modelId="{8EC662DA-ECD9-403E-BC1C-E894681396DB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«5» – 15 БАЛЛОВ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AC03F00-4E5C-430B-B4CA-DFB7FDBBDB91}" type="parTrans" cxnId="{FEBE941C-5DB1-4DE3-AF4D-8BC7F1F4B8B9}">
      <dgm:prSet/>
      <dgm:spPr/>
      <dgm:t>
        <a:bodyPr/>
        <a:lstStyle/>
        <a:p>
          <a:endParaRPr lang="ru-RU"/>
        </a:p>
      </dgm:t>
    </dgm:pt>
    <dgm:pt modelId="{ABF454FF-848C-43A5-B949-DE11D4F4F2F6}" type="sibTrans" cxnId="{FEBE941C-5DB1-4DE3-AF4D-8BC7F1F4B8B9}">
      <dgm:prSet/>
      <dgm:spPr/>
      <dgm:t>
        <a:bodyPr/>
        <a:lstStyle/>
        <a:p>
          <a:endParaRPr lang="ru-RU"/>
        </a:p>
      </dgm:t>
    </dgm:pt>
    <dgm:pt modelId="{7CD035F8-6296-4D1A-B86C-57E35C94ABAE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10 – БАЛЛЬНЫЕ </a:t>
          </a: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РАБОТЫ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E0F24B4-3F89-4B88-B0F0-A1292FB03E0A}" type="parTrans" cxnId="{65BD7738-6462-4D30-AB45-73A60649956B}">
      <dgm:prSet/>
      <dgm:spPr/>
      <dgm:t>
        <a:bodyPr/>
        <a:lstStyle/>
        <a:p>
          <a:endParaRPr lang="ru-RU"/>
        </a:p>
      </dgm:t>
    </dgm:pt>
    <dgm:pt modelId="{7F18B8F8-4D7F-4726-B9B0-03BD8081BFAA}" type="sibTrans" cxnId="{65BD7738-6462-4D30-AB45-73A60649956B}">
      <dgm:prSet/>
      <dgm:spPr/>
      <dgm:t>
        <a:bodyPr/>
        <a:lstStyle/>
        <a:p>
          <a:endParaRPr lang="ru-RU"/>
        </a:p>
      </dgm:t>
    </dgm:pt>
    <dgm:pt modelId="{E77A1275-A0E0-4A72-9BBD-65C1F46184A0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«5» – 10 БАЛЛОВ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A7F0EF5-6346-4372-BBF4-3F384FD1EC9A}" type="parTrans" cxnId="{51477D17-3B2D-4F3F-8645-BEB3641D9580}">
      <dgm:prSet/>
      <dgm:spPr/>
      <dgm:t>
        <a:bodyPr/>
        <a:lstStyle/>
        <a:p>
          <a:endParaRPr lang="ru-RU"/>
        </a:p>
      </dgm:t>
    </dgm:pt>
    <dgm:pt modelId="{A5D4F460-6EFF-4B8B-8C34-AE1BD4D7C90B}" type="sibTrans" cxnId="{51477D17-3B2D-4F3F-8645-BEB3641D9580}">
      <dgm:prSet/>
      <dgm:spPr/>
      <dgm:t>
        <a:bodyPr/>
        <a:lstStyle/>
        <a:p>
          <a:endParaRPr lang="ru-RU"/>
        </a:p>
      </dgm:t>
    </dgm:pt>
    <dgm:pt modelId="{9DF6979A-D03D-4FF9-92A0-677EE0666EF9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«4» – 15 БАЛЛОВ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3F264BF-B63C-4C6B-8812-D16A9CD59FEC}" type="parTrans" cxnId="{9A7FD4B0-64F7-4A3B-AC96-D67350E0AF44}">
      <dgm:prSet/>
      <dgm:spPr/>
      <dgm:t>
        <a:bodyPr/>
        <a:lstStyle/>
        <a:p>
          <a:endParaRPr lang="ru-RU"/>
        </a:p>
      </dgm:t>
    </dgm:pt>
    <dgm:pt modelId="{364173EF-221B-4F7D-A087-36BC3283E9F9}" type="sibTrans" cxnId="{9A7FD4B0-64F7-4A3B-AC96-D67350E0AF44}">
      <dgm:prSet/>
      <dgm:spPr/>
      <dgm:t>
        <a:bodyPr/>
        <a:lstStyle/>
        <a:p>
          <a:endParaRPr lang="ru-RU"/>
        </a:p>
      </dgm:t>
    </dgm:pt>
    <dgm:pt modelId="{495BB9B9-2088-4C29-855E-FC725C5F1130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«3» – 12 БАЛЛОВ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B09AB12-2D02-40CB-99CA-0DD0CB4EE33A}" type="parTrans" cxnId="{38993856-BA4C-46BB-9699-82798F5231BD}">
      <dgm:prSet/>
      <dgm:spPr/>
      <dgm:t>
        <a:bodyPr/>
        <a:lstStyle/>
        <a:p>
          <a:endParaRPr lang="ru-RU"/>
        </a:p>
      </dgm:t>
    </dgm:pt>
    <dgm:pt modelId="{1835E42A-5D7F-4359-AB2F-55ACCC784FD5}" type="sibTrans" cxnId="{38993856-BA4C-46BB-9699-82798F5231BD}">
      <dgm:prSet/>
      <dgm:spPr/>
      <dgm:t>
        <a:bodyPr/>
        <a:lstStyle/>
        <a:p>
          <a:endParaRPr lang="ru-RU"/>
        </a:p>
      </dgm:t>
    </dgm:pt>
    <dgm:pt modelId="{58F71280-5FD2-492F-B7F7-08ADE1B0ED6A}">
      <dgm:prSet phldrT="[Текст]" custT="1"/>
      <dgm:spPr/>
      <dgm:t>
        <a:bodyPr/>
        <a:lstStyle/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FF2ECBB-9485-4347-B942-732C7E95513E}" type="parTrans" cxnId="{D0C86680-4C77-400C-9423-F72046735662}">
      <dgm:prSet/>
      <dgm:spPr/>
      <dgm:t>
        <a:bodyPr/>
        <a:lstStyle/>
        <a:p>
          <a:endParaRPr lang="ru-RU"/>
        </a:p>
      </dgm:t>
    </dgm:pt>
    <dgm:pt modelId="{369C75EC-B295-4A92-A29C-06AB3D89557C}" type="sibTrans" cxnId="{D0C86680-4C77-400C-9423-F72046735662}">
      <dgm:prSet/>
      <dgm:spPr/>
      <dgm:t>
        <a:bodyPr/>
        <a:lstStyle/>
        <a:p>
          <a:endParaRPr lang="ru-RU"/>
        </a:p>
      </dgm:t>
    </dgm:pt>
    <dgm:pt modelId="{44057990-9C41-4AE0-A9B0-F8CF1A9872D3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«4» – 11 БАЛЛОВ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9114A23-0D86-48F7-9BFE-BBAB9EE519A7}" type="parTrans" cxnId="{38C47FE8-AB72-496B-8A88-E6973558BC11}">
      <dgm:prSet/>
      <dgm:spPr/>
      <dgm:t>
        <a:bodyPr/>
        <a:lstStyle/>
        <a:p>
          <a:endParaRPr lang="ru-RU"/>
        </a:p>
      </dgm:t>
    </dgm:pt>
    <dgm:pt modelId="{57EE9863-CD7E-4020-B321-96243F07ECB6}" type="sibTrans" cxnId="{38C47FE8-AB72-496B-8A88-E6973558BC11}">
      <dgm:prSet/>
      <dgm:spPr/>
      <dgm:t>
        <a:bodyPr/>
        <a:lstStyle/>
        <a:p>
          <a:endParaRPr lang="ru-RU"/>
        </a:p>
      </dgm:t>
    </dgm:pt>
    <dgm:pt modelId="{83C9F1BE-7AEE-43C2-9DDC-80E2380D9B1D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«3» - 9 БАЛЛОВ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8A729FF-9147-43D7-8699-0D95D7F697C5}" type="parTrans" cxnId="{147E0CD2-1785-4F2D-A9AE-515089F28F40}">
      <dgm:prSet/>
      <dgm:spPr/>
      <dgm:t>
        <a:bodyPr/>
        <a:lstStyle/>
        <a:p>
          <a:endParaRPr lang="ru-RU"/>
        </a:p>
      </dgm:t>
    </dgm:pt>
    <dgm:pt modelId="{0CAEEA33-A0E7-4648-9380-E19ECEAC6625}" type="sibTrans" cxnId="{147E0CD2-1785-4F2D-A9AE-515089F28F40}">
      <dgm:prSet/>
      <dgm:spPr/>
      <dgm:t>
        <a:bodyPr/>
        <a:lstStyle/>
        <a:p>
          <a:endParaRPr lang="ru-RU"/>
        </a:p>
      </dgm:t>
    </dgm:pt>
    <dgm:pt modelId="{F904AD82-7D85-4081-8660-C36A7984281D}">
      <dgm:prSet phldrT="[Текст]" custT="1"/>
      <dgm:spPr/>
      <dgm:t>
        <a:bodyPr/>
        <a:lstStyle/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1F0E918-25C4-4EB1-B287-9838197A99D5}" type="parTrans" cxnId="{2DA766E5-905C-45D6-9213-A316AACAE344}">
      <dgm:prSet/>
      <dgm:spPr/>
      <dgm:t>
        <a:bodyPr/>
        <a:lstStyle/>
        <a:p>
          <a:endParaRPr lang="ru-RU"/>
        </a:p>
      </dgm:t>
    </dgm:pt>
    <dgm:pt modelId="{39A7375D-3A88-42FB-BDC4-18EEF1E9E17D}" type="sibTrans" cxnId="{2DA766E5-905C-45D6-9213-A316AACAE344}">
      <dgm:prSet/>
      <dgm:spPr/>
      <dgm:t>
        <a:bodyPr/>
        <a:lstStyle/>
        <a:p>
          <a:endParaRPr lang="ru-RU"/>
        </a:p>
      </dgm:t>
    </dgm:pt>
    <dgm:pt modelId="{DD2BB53D-2E91-4BF5-90B5-064F48ECC82F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«4» – 8 БАЛЛОВ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8FD1534-D49E-49D7-87B0-138B08EB4E64}" type="parTrans" cxnId="{A82B4334-C983-4AF5-A4BD-6E44E9F831AC}">
      <dgm:prSet/>
      <dgm:spPr/>
      <dgm:t>
        <a:bodyPr/>
        <a:lstStyle/>
        <a:p>
          <a:endParaRPr lang="ru-RU"/>
        </a:p>
      </dgm:t>
    </dgm:pt>
    <dgm:pt modelId="{85DB2680-EEEE-4BFD-A6DE-F290B8E0FF18}" type="sibTrans" cxnId="{A82B4334-C983-4AF5-A4BD-6E44E9F831AC}">
      <dgm:prSet/>
      <dgm:spPr/>
      <dgm:t>
        <a:bodyPr/>
        <a:lstStyle/>
        <a:p>
          <a:endParaRPr lang="ru-RU"/>
        </a:p>
      </dgm:t>
    </dgm:pt>
    <dgm:pt modelId="{7E7E0102-D436-4A57-978F-8649887DC9C4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«3» – 6 БАЛЛОВ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DF1BE2C-476A-481A-A229-DFF82DCCF434}" type="parTrans" cxnId="{94E1697E-3993-482F-986B-84BD0601D21E}">
      <dgm:prSet/>
      <dgm:spPr/>
      <dgm:t>
        <a:bodyPr/>
        <a:lstStyle/>
        <a:p>
          <a:endParaRPr lang="ru-RU"/>
        </a:p>
      </dgm:t>
    </dgm:pt>
    <dgm:pt modelId="{E99FEA6E-EEF7-41D7-B088-A93B01E18052}" type="sibTrans" cxnId="{94E1697E-3993-482F-986B-84BD0601D21E}">
      <dgm:prSet/>
      <dgm:spPr/>
      <dgm:t>
        <a:bodyPr/>
        <a:lstStyle/>
        <a:p>
          <a:endParaRPr lang="ru-RU"/>
        </a:p>
      </dgm:t>
    </dgm:pt>
    <dgm:pt modelId="{957E68E0-5F55-4EE8-A1F6-EA3DA4B25E73}">
      <dgm:prSet phldrT="[Текст]" custT="1"/>
      <dgm:spPr/>
      <dgm:t>
        <a:bodyPr/>
        <a:lstStyle/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C1393C1-0D25-4409-B906-318C863E9A90}" type="parTrans" cxnId="{AC4B3F53-E6C9-41C3-8D63-3A5B1EBB0574}">
      <dgm:prSet/>
      <dgm:spPr/>
      <dgm:t>
        <a:bodyPr/>
        <a:lstStyle/>
        <a:p>
          <a:endParaRPr lang="ru-RU"/>
        </a:p>
      </dgm:t>
    </dgm:pt>
    <dgm:pt modelId="{6091CABE-7B7A-4CC7-B653-2DF15C499EED}" type="sibTrans" cxnId="{AC4B3F53-E6C9-41C3-8D63-3A5B1EBB0574}">
      <dgm:prSet/>
      <dgm:spPr/>
      <dgm:t>
        <a:bodyPr/>
        <a:lstStyle/>
        <a:p>
          <a:endParaRPr lang="ru-RU"/>
        </a:p>
      </dgm:t>
    </dgm:pt>
    <dgm:pt modelId="{F972C6E0-6ACD-4913-AB66-409ED98E15DE}">
      <dgm:prSet phldrT="[Текст]" custT="1"/>
      <dgm:spPr/>
      <dgm:t>
        <a:bodyPr/>
        <a:lstStyle/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F65130A-2020-4A13-84C6-E9EBA468D5D5}" type="parTrans" cxnId="{2775B223-86F8-4D3F-B68A-6D0B6B764362}">
      <dgm:prSet/>
      <dgm:spPr/>
      <dgm:t>
        <a:bodyPr/>
        <a:lstStyle/>
        <a:p>
          <a:endParaRPr lang="ru-RU"/>
        </a:p>
      </dgm:t>
    </dgm:pt>
    <dgm:pt modelId="{69408368-4553-4B90-8431-F97AA91538B8}" type="sibTrans" cxnId="{2775B223-86F8-4D3F-B68A-6D0B6B764362}">
      <dgm:prSet/>
      <dgm:spPr/>
      <dgm:t>
        <a:bodyPr/>
        <a:lstStyle/>
        <a:p>
          <a:endParaRPr lang="ru-RU"/>
        </a:p>
      </dgm:t>
    </dgm:pt>
    <dgm:pt modelId="{900DB0CC-5788-467E-A740-7540E461FCBB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«5» – 20 БАЛЛОВ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50C2E1D-144C-4C23-AC41-1CC132B17E75}" type="sibTrans" cxnId="{1B185112-305A-4B73-8B49-0510FB29089D}">
      <dgm:prSet/>
      <dgm:spPr/>
      <dgm:t>
        <a:bodyPr/>
        <a:lstStyle/>
        <a:p>
          <a:endParaRPr lang="ru-RU"/>
        </a:p>
      </dgm:t>
    </dgm:pt>
    <dgm:pt modelId="{D8F163E8-F8B2-4C07-931A-57B234872D53}" type="parTrans" cxnId="{1B185112-305A-4B73-8B49-0510FB29089D}">
      <dgm:prSet/>
      <dgm:spPr/>
      <dgm:t>
        <a:bodyPr/>
        <a:lstStyle/>
        <a:p>
          <a:endParaRPr lang="ru-RU"/>
        </a:p>
      </dgm:t>
    </dgm:pt>
    <dgm:pt modelId="{BCCDB2B9-175D-4197-9129-767483B61865}" type="pres">
      <dgm:prSet presAssocID="{F68E6867-5FDB-491D-AE88-687788195A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372936-9FBB-46C9-BD11-2B496EAEB9D6}" type="pres">
      <dgm:prSet presAssocID="{5D02E0C2-5C9D-4C19-89CD-BC13B7DADE0E}" presName="composite" presStyleCnt="0"/>
      <dgm:spPr/>
    </dgm:pt>
    <dgm:pt modelId="{8E43E78E-4461-4AE2-828B-1D2BE9B83A04}" type="pres">
      <dgm:prSet presAssocID="{5D02E0C2-5C9D-4C19-89CD-BC13B7DADE0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E6C88-1A81-4222-9C98-E4AE8CAA3CBD}" type="pres">
      <dgm:prSet presAssocID="{5D02E0C2-5C9D-4C19-89CD-BC13B7DADE0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42A81A-C9C1-4285-8F62-F1413493FE40}" type="pres">
      <dgm:prSet presAssocID="{3944F11D-AE4B-45B2-A0D5-67E9860088EE}" presName="space" presStyleCnt="0"/>
      <dgm:spPr/>
    </dgm:pt>
    <dgm:pt modelId="{AD8531D9-52BE-4EEA-A8FB-30AD632F964D}" type="pres">
      <dgm:prSet presAssocID="{DEF0A568-905B-49F8-BCE3-671313C8516F}" presName="composite" presStyleCnt="0"/>
      <dgm:spPr/>
    </dgm:pt>
    <dgm:pt modelId="{FCA72BC8-B467-481E-930F-D8FACF32650A}" type="pres">
      <dgm:prSet presAssocID="{DEF0A568-905B-49F8-BCE3-671313C8516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29A97-E71E-47B2-B215-CBBF6E3B9750}" type="pres">
      <dgm:prSet presAssocID="{DEF0A568-905B-49F8-BCE3-671313C8516F}" presName="desTx" presStyleLbl="alignAccFollowNode1" presStyleIdx="1" presStyleCnt="3" custLinFactNeighborX="-1282" custLinFactNeighborY="-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0F8535-296F-45EA-92D2-E494D90E2F00}" type="pres">
      <dgm:prSet presAssocID="{7E5BF7B1-B8DE-4A17-842F-5F26F5664EF0}" presName="space" presStyleCnt="0"/>
      <dgm:spPr/>
    </dgm:pt>
    <dgm:pt modelId="{ACC76D4B-1314-433C-9172-986372B5F0B8}" type="pres">
      <dgm:prSet presAssocID="{7CD035F8-6296-4D1A-B86C-57E35C94ABAE}" presName="composite" presStyleCnt="0"/>
      <dgm:spPr/>
    </dgm:pt>
    <dgm:pt modelId="{49191FA7-C24C-470C-928D-AA6A2DFB76FD}" type="pres">
      <dgm:prSet presAssocID="{7CD035F8-6296-4D1A-B86C-57E35C94ABA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76C89-385D-4342-9C62-D00239105F6A}" type="pres">
      <dgm:prSet presAssocID="{7CD035F8-6296-4D1A-B86C-57E35C94ABA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3CD46B-C0C0-44EB-B691-28C65693934A}" srcId="{F68E6867-5FDB-491D-AE88-687788195A15}" destId="{DEF0A568-905B-49F8-BCE3-671313C8516F}" srcOrd="1" destOrd="0" parTransId="{444FC24C-C081-4876-A7F6-2AE651BE0842}" sibTransId="{7E5BF7B1-B8DE-4A17-842F-5F26F5664EF0}"/>
    <dgm:cxn modelId="{17641685-4EFD-4666-93C9-385401AACC59}" type="presOf" srcId="{44057990-9C41-4AE0-A9B0-F8CF1A9872D3}" destId="{BCC29A97-E71E-47B2-B215-CBBF6E3B9750}" srcOrd="0" destOrd="2" presId="urn:microsoft.com/office/officeart/2005/8/layout/hList1"/>
    <dgm:cxn modelId="{3A401451-FE6E-464B-8FBE-CB6714185981}" type="presOf" srcId="{7E7E0102-D436-4A57-978F-8649887DC9C4}" destId="{9D076C89-385D-4342-9C62-D00239105F6A}" srcOrd="0" destOrd="3" presId="urn:microsoft.com/office/officeart/2005/8/layout/hList1"/>
    <dgm:cxn modelId="{BBA7CED5-14BF-4F5A-865E-279E8DBA5E68}" type="presOf" srcId="{83C9F1BE-7AEE-43C2-9DDC-80E2380D9B1D}" destId="{BCC29A97-E71E-47B2-B215-CBBF6E3B9750}" srcOrd="0" destOrd="3" presId="urn:microsoft.com/office/officeart/2005/8/layout/hList1"/>
    <dgm:cxn modelId="{D0C86680-4C77-400C-9423-F72046735662}" srcId="{5D02E0C2-5C9D-4C19-89CD-BC13B7DADE0E}" destId="{58F71280-5FD2-492F-B7F7-08ADE1B0ED6A}" srcOrd="0" destOrd="0" parTransId="{7FF2ECBB-9485-4347-B942-732C7E95513E}" sibTransId="{369C75EC-B295-4A92-A29C-06AB3D89557C}"/>
    <dgm:cxn modelId="{908FD191-751B-471A-AAFB-35B929650D3B}" type="presOf" srcId="{5D02E0C2-5C9D-4C19-89CD-BC13B7DADE0E}" destId="{8E43E78E-4461-4AE2-828B-1D2BE9B83A04}" srcOrd="0" destOrd="0" presId="urn:microsoft.com/office/officeart/2005/8/layout/hList1"/>
    <dgm:cxn modelId="{2775B223-86F8-4D3F-B68A-6D0B6B764362}" srcId="{7CD035F8-6296-4D1A-B86C-57E35C94ABAE}" destId="{F972C6E0-6ACD-4913-AB66-409ED98E15DE}" srcOrd="0" destOrd="0" parTransId="{DF65130A-2020-4A13-84C6-E9EBA468D5D5}" sibTransId="{69408368-4553-4B90-8431-F97AA91538B8}"/>
    <dgm:cxn modelId="{2187C95A-8307-41B9-9325-8ECDECA9408C}" type="presOf" srcId="{E77A1275-A0E0-4A72-9BBD-65C1F46184A0}" destId="{9D076C89-385D-4342-9C62-D00239105F6A}" srcOrd="0" destOrd="1" presId="urn:microsoft.com/office/officeart/2005/8/layout/hList1"/>
    <dgm:cxn modelId="{FEBE941C-5DB1-4DE3-AF4D-8BC7F1F4B8B9}" srcId="{DEF0A568-905B-49F8-BCE3-671313C8516F}" destId="{8EC662DA-ECD9-403E-BC1C-E894681396DB}" srcOrd="1" destOrd="0" parTransId="{AAC03F00-4E5C-430B-B4CA-DFB7FDBBDB91}" sibTransId="{ABF454FF-848C-43A5-B949-DE11D4F4F2F6}"/>
    <dgm:cxn modelId="{690B86A9-1C21-4E7C-836A-80561EB844EC}" type="presOf" srcId="{DD2BB53D-2E91-4BF5-90B5-064F48ECC82F}" destId="{9D076C89-385D-4342-9C62-D00239105F6A}" srcOrd="0" destOrd="2" presId="urn:microsoft.com/office/officeart/2005/8/layout/hList1"/>
    <dgm:cxn modelId="{BF0C5442-BCE7-499C-941D-E6851ABB02D4}" type="presOf" srcId="{F904AD82-7D85-4081-8660-C36A7984281D}" destId="{BCC29A97-E71E-47B2-B215-CBBF6E3B9750}" srcOrd="0" destOrd="0" presId="urn:microsoft.com/office/officeart/2005/8/layout/hList1"/>
    <dgm:cxn modelId="{38993856-BA4C-46BB-9699-82798F5231BD}" srcId="{5D02E0C2-5C9D-4C19-89CD-BC13B7DADE0E}" destId="{495BB9B9-2088-4C29-855E-FC725C5F1130}" srcOrd="3" destOrd="0" parTransId="{CB09AB12-2D02-40CB-99CA-0DD0CB4EE33A}" sibTransId="{1835E42A-5D7F-4359-AB2F-55ACCC784FD5}"/>
    <dgm:cxn modelId="{4915F83C-70C2-4FDD-9B6A-08CE53129AA9}" type="presOf" srcId="{7CD035F8-6296-4D1A-B86C-57E35C94ABAE}" destId="{49191FA7-C24C-470C-928D-AA6A2DFB76FD}" srcOrd="0" destOrd="0" presId="urn:microsoft.com/office/officeart/2005/8/layout/hList1"/>
    <dgm:cxn modelId="{51477D17-3B2D-4F3F-8645-BEB3641D9580}" srcId="{7CD035F8-6296-4D1A-B86C-57E35C94ABAE}" destId="{E77A1275-A0E0-4A72-9BBD-65C1F46184A0}" srcOrd="1" destOrd="0" parTransId="{4A7F0EF5-6346-4372-BBF4-3F384FD1EC9A}" sibTransId="{A5D4F460-6EFF-4B8B-8C34-AE1BD4D7C90B}"/>
    <dgm:cxn modelId="{8370593B-BDCA-47AF-8579-444EBE888209}" type="presOf" srcId="{F972C6E0-6ACD-4913-AB66-409ED98E15DE}" destId="{9D076C89-385D-4342-9C62-D00239105F6A}" srcOrd="0" destOrd="0" presId="urn:microsoft.com/office/officeart/2005/8/layout/hList1"/>
    <dgm:cxn modelId="{667D6793-6BE3-4D53-B7AA-D85E65A67A0E}" type="presOf" srcId="{F68E6867-5FDB-491D-AE88-687788195A15}" destId="{BCCDB2B9-175D-4197-9129-767483B61865}" srcOrd="0" destOrd="0" presId="urn:microsoft.com/office/officeart/2005/8/layout/hList1"/>
    <dgm:cxn modelId="{38C47FE8-AB72-496B-8A88-E6973558BC11}" srcId="{DEF0A568-905B-49F8-BCE3-671313C8516F}" destId="{44057990-9C41-4AE0-A9B0-F8CF1A9872D3}" srcOrd="2" destOrd="0" parTransId="{49114A23-0D86-48F7-9BFE-BBAB9EE519A7}" sibTransId="{57EE9863-CD7E-4020-B321-96243F07ECB6}"/>
    <dgm:cxn modelId="{6674DD78-1341-4157-9112-E502DC2EE00E}" type="presOf" srcId="{495BB9B9-2088-4C29-855E-FC725C5F1130}" destId="{CABE6C88-1A81-4222-9C98-E4AE8CAA3CBD}" srcOrd="0" destOrd="3" presId="urn:microsoft.com/office/officeart/2005/8/layout/hList1"/>
    <dgm:cxn modelId="{147E0CD2-1785-4F2D-A9AE-515089F28F40}" srcId="{DEF0A568-905B-49F8-BCE3-671313C8516F}" destId="{83C9F1BE-7AEE-43C2-9DDC-80E2380D9B1D}" srcOrd="3" destOrd="0" parTransId="{08A729FF-9147-43D7-8699-0D95D7F697C5}" sibTransId="{0CAEEA33-A0E7-4648-9380-E19ECEAC6625}"/>
    <dgm:cxn modelId="{D9849A70-0DFB-4E1C-83C2-89184824F2B8}" type="presOf" srcId="{DEF0A568-905B-49F8-BCE3-671313C8516F}" destId="{FCA72BC8-B467-481E-930F-D8FACF32650A}" srcOrd="0" destOrd="0" presId="urn:microsoft.com/office/officeart/2005/8/layout/hList1"/>
    <dgm:cxn modelId="{9A7FD4B0-64F7-4A3B-AC96-D67350E0AF44}" srcId="{5D02E0C2-5C9D-4C19-89CD-BC13B7DADE0E}" destId="{9DF6979A-D03D-4FF9-92A0-677EE0666EF9}" srcOrd="2" destOrd="0" parTransId="{13F264BF-B63C-4C6B-8812-D16A9CD59FEC}" sibTransId="{364173EF-221B-4F7D-A087-36BC3283E9F9}"/>
    <dgm:cxn modelId="{94E1697E-3993-482F-986B-84BD0601D21E}" srcId="{7CD035F8-6296-4D1A-B86C-57E35C94ABAE}" destId="{7E7E0102-D436-4A57-978F-8649887DC9C4}" srcOrd="3" destOrd="0" parTransId="{9DF1BE2C-476A-481A-A229-DFF82DCCF434}" sibTransId="{E99FEA6E-EEF7-41D7-B088-A93B01E18052}"/>
    <dgm:cxn modelId="{E062E093-5062-42B6-A421-7712E1E0AD32}" srcId="{F68E6867-5FDB-491D-AE88-687788195A15}" destId="{5D02E0C2-5C9D-4C19-89CD-BC13B7DADE0E}" srcOrd="0" destOrd="0" parTransId="{63693434-094F-4617-9C20-2D3228831F94}" sibTransId="{3944F11D-AE4B-45B2-A0D5-67E9860088EE}"/>
    <dgm:cxn modelId="{B8DFA673-BC27-4C5E-BC19-3936075484A4}" type="presOf" srcId="{957E68E0-5F55-4EE8-A1F6-EA3DA4B25E73}" destId="{BCC29A97-E71E-47B2-B215-CBBF6E3B9750}" srcOrd="0" destOrd="4" presId="urn:microsoft.com/office/officeart/2005/8/layout/hList1"/>
    <dgm:cxn modelId="{65BD7738-6462-4D30-AB45-73A60649956B}" srcId="{F68E6867-5FDB-491D-AE88-687788195A15}" destId="{7CD035F8-6296-4D1A-B86C-57E35C94ABAE}" srcOrd="2" destOrd="0" parTransId="{8E0F24B4-3F89-4B88-B0F0-A1292FB03E0A}" sibTransId="{7F18B8F8-4D7F-4726-B9B0-03BD8081BFAA}"/>
    <dgm:cxn modelId="{2B92DE3B-6698-4600-B6AA-E0A247337565}" type="presOf" srcId="{900DB0CC-5788-467E-A740-7540E461FCBB}" destId="{CABE6C88-1A81-4222-9C98-E4AE8CAA3CBD}" srcOrd="0" destOrd="1" presId="urn:microsoft.com/office/officeart/2005/8/layout/hList1"/>
    <dgm:cxn modelId="{DE2B9653-213E-4140-AA2C-5E170DC9F594}" type="presOf" srcId="{8EC662DA-ECD9-403E-BC1C-E894681396DB}" destId="{BCC29A97-E71E-47B2-B215-CBBF6E3B9750}" srcOrd="0" destOrd="1" presId="urn:microsoft.com/office/officeart/2005/8/layout/hList1"/>
    <dgm:cxn modelId="{8A0C178D-673C-4F24-A593-9A62B2E22103}" type="presOf" srcId="{9DF6979A-D03D-4FF9-92A0-677EE0666EF9}" destId="{CABE6C88-1A81-4222-9C98-E4AE8CAA3CBD}" srcOrd="0" destOrd="2" presId="urn:microsoft.com/office/officeart/2005/8/layout/hList1"/>
    <dgm:cxn modelId="{2DA766E5-905C-45D6-9213-A316AACAE344}" srcId="{DEF0A568-905B-49F8-BCE3-671313C8516F}" destId="{F904AD82-7D85-4081-8660-C36A7984281D}" srcOrd="0" destOrd="0" parTransId="{91F0E918-25C4-4EB1-B287-9838197A99D5}" sibTransId="{39A7375D-3A88-42FB-BDC4-18EEF1E9E17D}"/>
    <dgm:cxn modelId="{A82B4334-C983-4AF5-A4BD-6E44E9F831AC}" srcId="{7CD035F8-6296-4D1A-B86C-57E35C94ABAE}" destId="{DD2BB53D-2E91-4BF5-90B5-064F48ECC82F}" srcOrd="2" destOrd="0" parTransId="{C8FD1534-D49E-49D7-87B0-138B08EB4E64}" sibTransId="{85DB2680-EEEE-4BFD-A6DE-F290B8E0FF18}"/>
    <dgm:cxn modelId="{05A2AB48-8C0F-485E-984C-105F2730ADBC}" type="presOf" srcId="{58F71280-5FD2-492F-B7F7-08ADE1B0ED6A}" destId="{CABE6C88-1A81-4222-9C98-E4AE8CAA3CBD}" srcOrd="0" destOrd="0" presId="urn:microsoft.com/office/officeart/2005/8/layout/hList1"/>
    <dgm:cxn modelId="{1B185112-305A-4B73-8B49-0510FB29089D}" srcId="{5D02E0C2-5C9D-4C19-89CD-BC13B7DADE0E}" destId="{900DB0CC-5788-467E-A740-7540E461FCBB}" srcOrd="1" destOrd="0" parTransId="{D8F163E8-F8B2-4C07-931A-57B234872D53}" sibTransId="{A50C2E1D-144C-4C23-AC41-1CC132B17E75}"/>
    <dgm:cxn modelId="{AC4B3F53-E6C9-41C3-8D63-3A5B1EBB0574}" srcId="{DEF0A568-905B-49F8-BCE3-671313C8516F}" destId="{957E68E0-5F55-4EE8-A1F6-EA3DA4B25E73}" srcOrd="4" destOrd="0" parTransId="{9C1393C1-0D25-4409-B906-318C863E9A90}" sibTransId="{6091CABE-7B7A-4CC7-B653-2DF15C499EED}"/>
    <dgm:cxn modelId="{0E3705B5-280A-4E40-8835-9BCEB32C8E0C}" type="presParOf" srcId="{BCCDB2B9-175D-4197-9129-767483B61865}" destId="{A2372936-9FBB-46C9-BD11-2B496EAEB9D6}" srcOrd="0" destOrd="0" presId="urn:microsoft.com/office/officeart/2005/8/layout/hList1"/>
    <dgm:cxn modelId="{D2CD3256-2CA1-4D72-8584-B99B16526164}" type="presParOf" srcId="{A2372936-9FBB-46C9-BD11-2B496EAEB9D6}" destId="{8E43E78E-4461-4AE2-828B-1D2BE9B83A04}" srcOrd="0" destOrd="0" presId="urn:microsoft.com/office/officeart/2005/8/layout/hList1"/>
    <dgm:cxn modelId="{ABF4E303-F208-46D4-8734-009E264034B7}" type="presParOf" srcId="{A2372936-9FBB-46C9-BD11-2B496EAEB9D6}" destId="{CABE6C88-1A81-4222-9C98-E4AE8CAA3CBD}" srcOrd="1" destOrd="0" presId="urn:microsoft.com/office/officeart/2005/8/layout/hList1"/>
    <dgm:cxn modelId="{6DC0C280-1444-4065-AAFD-BAA08C72C8E1}" type="presParOf" srcId="{BCCDB2B9-175D-4197-9129-767483B61865}" destId="{FF42A81A-C9C1-4285-8F62-F1413493FE40}" srcOrd="1" destOrd="0" presId="urn:microsoft.com/office/officeart/2005/8/layout/hList1"/>
    <dgm:cxn modelId="{600C4083-1822-44A6-B6FA-75055FCB33D9}" type="presParOf" srcId="{BCCDB2B9-175D-4197-9129-767483B61865}" destId="{AD8531D9-52BE-4EEA-A8FB-30AD632F964D}" srcOrd="2" destOrd="0" presId="urn:microsoft.com/office/officeart/2005/8/layout/hList1"/>
    <dgm:cxn modelId="{469071CD-EBFF-48AC-A124-29D7137CE783}" type="presParOf" srcId="{AD8531D9-52BE-4EEA-A8FB-30AD632F964D}" destId="{FCA72BC8-B467-481E-930F-D8FACF32650A}" srcOrd="0" destOrd="0" presId="urn:microsoft.com/office/officeart/2005/8/layout/hList1"/>
    <dgm:cxn modelId="{82E9EFE8-F57A-4399-8C36-1B9D9594AEB9}" type="presParOf" srcId="{AD8531D9-52BE-4EEA-A8FB-30AD632F964D}" destId="{BCC29A97-E71E-47B2-B215-CBBF6E3B9750}" srcOrd="1" destOrd="0" presId="urn:microsoft.com/office/officeart/2005/8/layout/hList1"/>
    <dgm:cxn modelId="{AD75BA02-8DB2-4227-A0CE-BA0BF7141738}" type="presParOf" srcId="{BCCDB2B9-175D-4197-9129-767483B61865}" destId="{540F8535-296F-45EA-92D2-E494D90E2F00}" srcOrd="3" destOrd="0" presId="urn:microsoft.com/office/officeart/2005/8/layout/hList1"/>
    <dgm:cxn modelId="{632594ED-F895-43EE-AACC-9B9CCC5C3DE2}" type="presParOf" srcId="{BCCDB2B9-175D-4197-9129-767483B61865}" destId="{ACC76D4B-1314-433C-9172-986372B5F0B8}" srcOrd="4" destOrd="0" presId="urn:microsoft.com/office/officeart/2005/8/layout/hList1"/>
    <dgm:cxn modelId="{E481E685-4264-41BF-B364-8D5AF55D8E83}" type="presParOf" srcId="{ACC76D4B-1314-433C-9172-986372B5F0B8}" destId="{49191FA7-C24C-470C-928D-AA6A2DFB76FD}" srcOrd="0" destOrd="0" presId="urn:microsoft.com/office/officeart/2005/8/layout/hList1"/>
    <dgm:cxn modelId="{A610368F-7DAC-4F7A-A9B4-D717ADC1A67B}" type="presParOf" srcId="{ACC76D4B-1314-433C-9172-986372B5F0B8}" destId="{9D076C89-385D-4342-9C62-D00239105F6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1D8EBE-8F15-4151-A6B3-135B78C61C72}" type="doc">
      <dgm:prSet loTypeId="urn:microsoft.com/office/officeart/2005/8/layout/hierarchy5" loCatId="hierarchy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4F7F6C9-F279-4CAD-9C78-31D3CCB52352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КОНТРОЛЬ И САМОКОНТРОЛЬ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E682D82A-BE9F-42AD-AED2-57E0530DDA8E}" type="parTrans" cxnId="{C0E1CEB1-FD00-467C-84AD-807A339E2220}">
      <dgm:prSet/>
      <dgm:spPr/>
      <dgm:t>
        <a:bodyPr/>
        <a:lstStyle/>
        <a:p>
          <a:endParaRPr lang="ru-RU"/>
        </a:p>
      </dgm:t>
    </dgm:pt>
    <dgm:pt modelId="{E40F08A7-8FCA-43EC-AD7A-2D5B70130A45}" type="sibTrans" cxnId="{C0E1CEB1-FD00-467C-84AD-807A339E2220}">
      <dgm:prSet/>
      <dgm:spPr/>
      <dgm:t>
        <a:bodyPr/>
        <a:lstStyle/>
        <a:p>
          <a:endParaRPr lang="ru-RU"/>
        </a:p>
      </dgm:t>
    </dgm:pt>
    <dgm:pt modelId="{154354BF-FAD7-4ADF-B3BA-9ADD32DCA741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Контроль самостоятельности и взаимодействия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830FA6F8-7FF9-48AD-B811-FDBDAEC8516D}" type="parTrans" cxnId="{CCD2FABD-8C35-4D23-9054-900CE52E9109}">
      <dgm:prSet/>
      <dgm:spPr/>
      <dgm:t>
        <a:bodyPr/>
        <a:lstStyle/>
        <a:p>
          <a:endParaRPr lang="ru-RU" dirty="0"/>
        </a:p>
      </dgm:t>
    </dgm:pt>
    <dgm:pt modelId="{65914AE3-4749-44D3-A4F4-AC1FD1B4E8A0}" type="sibTrans" cxnId="{CCD2FABD-8C35-4D23-9054-900CE52E9109}">
      <dgm:prSet/>
      <dgm:spPr/>
      <dgm:t>
        <a:bodyPr/>
        <a:lstStyle/>
        <a:p>
          <a:endParaRPr lang="ru-RU"/>
        </a:p>
      </dgm:t>
    </dgm:pt>
    <dgm:pt modelId="{8154E2D3-C7BE-434A-9F0D-7B5B044D28DE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Метод проекта (исследовательская деятельность)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256092F-3050-4926-B2D4-2667B407CEAC}" type="parTrans" cxnId="{DDFF4543-0A40-47DB-92F4-6AA5461E19F1}">
      <dgm:prSet/>
      <dgm:spPr/>
      <dgm:t>
        <a:bodyPr/>
        <a:lstStyle/>
        <a:p>
          <a:endParaRPr lang="ru-RU" dirty="0"/>
        </a:p>
      </dgm:t>
    </dgm:pt>
    <dgm:pt modelId="{10F109A5-5896-4B51-9859-B77A89B14817}" type="sibTrans" cxnId="{DDFF4543-0A40-47DB-92F4-6AA5461E19F1}">
      <dgm:prSet/>
      <dgm:spPr/>
      <dgm:t>
        <a:bodyPr/>
        <a:lstStyle/>
        <a:p>
          <a:endParaRPr lang="ru-RU"/>
        </a:p>
      </dgm:t>
    </dgm:pt>
    <dgm:pt modelId="{A2792625-C04D-482E-ACDB-9E4E8650A90E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Кейс-метод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9F5DBB38-2B94-4F85-9102-910C0DDC655D}" type="parTrans" cxnId="{E90E381B-96C5-4BDD-91A2-01E8CB755684}">
      <dgm:prSet/>
      <dgm:spPr/>
      <dgm:t>
        <a:bodyPr/>
        <a:lstStyle/>
        <a:p>
          <a:endParaRPr lang="ru-RU"/>
        </a:p>
      </dgm:t>
    </dgm:pt>
    <dgm:pt modelId="{18960E4D-218D-4B97-BCE1-35B0A2ACDAE5}" type="sibTrans" cxnId="{E90E381B-96C5-4BDD-91A2-01E8CB755684}">
      <dgm:prSet/>
      <dgm:spPr/>
      <dgm:t>
        <a:bodyPr/>
        <a:lstStyle/>
        <a:p>
          <a:endParaRPr lang="ru-RU"/>
        </a:p>
      </dgm:t>
    </dgm:pt>
    <dgm:pt modelId="{7E881937-68FA-46BE-9649-9C23B2E3A862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Контроль понимания и метопознания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DC25D76F-0955-4ED4-A14F-B43A7D859476}" type="parTrans" cxnId="{1D726192-F0FE-4285-9C93-C9EBA0D69397}">
      <dgm:prSet/>
      <dgm:spPr/>
      <dgm:t>
        <a:bodyPr/>
        <a:lstStyle/>
        <a:p>
          <a:endParaRPr lang="ru-RU"/>
        </a:p>
      </dgm:t>
    </dgm:pt>
    <dgm:pt modelId="{B76AB47C-0FBC-4413-BFB3-D791EECD5FA9}" type="sibTrans" cxnId="{1D726192-F0FE-4285-9C93-C9EBA0D69397}">
      <dgm:prSet/>
      <dgm:spPr/>
      <dgm:t>
        <a:bodyPr/>
        <a:lstStyle/>
        <a:p>
          <a:endParaRPr lang="ru-RU"/>
        </a:p>
      </dgm:t>
    </dgm:pt>
    <dgm:pt modelId="{A03EA8E4-BC6E-4AA7-9AEF-6E4A48DDF9F7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рефлексия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4447C759-9597-4745-9745-148493B55EA6}" type="parTrans" cxnId="{1D812D99-FEA1-4DDD-97B6-E52883DB625B}">
      <dgm:prSet/>
      <dgm:spPr/>
      <dgm:t>
        <a:bodyPr/>
        <a:lstStyle/>
        <a:p>
          <a:endParaRPr lang="ru-RU"/>
        </a:p>
      </dgm:t>
    </dgm:pt>
    <dgm:pt modelId="{50A19362-B332-471B-B061-075388BCD8F2}" type="sibTrans" cxnId="{1D812D99-FEA1-4DDD-97B6-E52883DB625B}">
      <dgm:prSet/>
      <dgm:spPr/>
      <dgm:t>
        <a:bodyPr/>
        <a:lstStyle/>
        <a:p>
          <a:endParaRPr lang="ru-RU"/>
        </a:p>
      </dgm:t>
    </dgm:pt>
    <dgm:pt modelId="{23755DD6-A859-467E-B438-63966C79F78F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«Мозговой штурм»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B920DB6E-44C5-445D-975C-944194CCCDA9}" type="parTrans" cxnId="{0CB83572-366B-442F-AED1-11B5380D6E03}">
      <dgm:prSet/>
      <dgm:spPr/>
      <dgm:t>
        <a:bodyPr/>
        <a:lstStyle/>
        <a:p>
          <a:endParaRPr lang="ru-RU"/>
        </a:p>
      </dgm:t>
    </dgm:pt>
    <dgm:pt modelId="{537EFC51-C6DF-46A2-A7F9-CA5322A2BFB3}" type="sibTrans" cxnId="{0CB83572-366B-442F-AED1-11B5380D6E03}">
      <dgm:prSet/>
      <dgm:spPr/>
      <dgm:t>
        <a:bodyPr/>
        <a:lstStyle/>
        <a:p>
          <a:endParaRPr lang="ru-RU"/>
        </a:p>
      </dgm:t>
    </dgm:pt>
    <dgm:pt modelId="{C10A2127-F965-470E-A4E7-8EEB300DEA2C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эссе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4AC8D4D-F553-4923-93BE-EB8FF6C94120}" type="parTrans" cxnId="{1F8B548A-05D1-4B17-B4B1-1079F97A336F}">
      <dgm:prSet/>
      <dgm:spPr/>
      <dgm:t>
        <a:bodyPr/>
        <a:lstStyle/>
        <a:p>
          <a:endParaRPr lang="ru-RU"/>
        </a:p>
      </dgm:t>
    </dgm:pt>
    <dgm:pt modelId="{1A94EDFC-B8F6-46E9-804B-709479E23F5D}" type="sibTrans" cxnId="{1F8B548A-05D1-4B17-B4B1-1079F97A336F}">
      <dgm:prSet/>
      <dgm:spPr/>
      <dgm:t>
        <a:bodyPr/>
        <a:lstStyle/>
        <a:p>
          <a:endParaRPr lang="ru-RU"/>
        </a:p>
      </dgm:t>
    </dgm:pt>
    <dgm:pt modelId="{36BB6025-2E41-44EB-9446-52446F9412AD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Игровые технологии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D33C0A36-DD9B-4974-B99E-2141E4C0FB89}" type="parTrans" cxnId="{FDAC2CFD-1226-4471-94C1-2C2554EE8563}">
      <dgm:prSet/>
      <dgm:spPr/>
      <dgm:t>
        <a:bodyPr/>
        <a:lstStyle/>
        <a:p>
          <a:endParaRPr lang="ru-RU" dirty="0"/>
        </a:p>
      </dgm:t>
    </dgm:pt>
    <dgm:pt modelId="{F3C401A9-F4D6-4542-A7B5-7E780D17F468}" type="sibTrans" cxnId="{FDAC2CFD-1226-4471-94C1-2C2554EE8563}">
      <dgm:prSet/>
      <dgm:spPr/>
      <dgm:t>
        <a:bodyPr/>
        <a:lstStyle/>
        <a:p>
          <a:endParaRPr lang="ru-RU"/>
        </a:p>
      </dgm:t>
    </dgm:pt>
    <dgm:pt modelId="{F11E41A6-AD5F-4B10-ADD3-D45C4BCED54D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Метод моделирования ситуаций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38A07AA4-1542-4864-8183-44A8A91A9B1F}" type="parTrans" cxnId="{9DECE29F-CFAB-4BB6-A982-6DF4A744D2B1}">
      <dgm:prSet/>
      <dgm:spPr/>
      <dgm:t>
        <a:bodyPr/>
        <a:lstStyle/>
        <a:p>
          <a:endParaRPr lang="ru-RU" dirty="0"/>
        </a:p>
      </dgm:t>
    </dgm:pt>
    <dgm:pt modelId="{A35D4A1B-F913-42B4-9CFD-C764CE862A0E}" type="sibTrans" cxnId="{9DECE29F-CFAB-4BB6-A982-6DF4A744D2B1}">
      <dgm:prSet/>
      <dgm:spPr/>
      <dgm:t>
        <a:bodyPr/>
        <a:lstStyle/>
        <a:p>
          <a:endParaRPr lang="ru-RU"/>
        </a:p>
      </dgm:t>
    </dgm:pt>
    <dgm:pt modelId="{7057FE7C-FB37-42E7-9B11-7E03D618C06D}" type="pres">
      <dgm:prSet presAssocID="{941D8EBE-8F15-4151-A6B3-135B78C61C7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D1A395-0CE7-4BED-8AE7-BD8A24397BD9}" type="pres">
      <dgm:prSet presAssocID="{941D8EBE-8F15-4151-A6B3-135B78C61C72}" presName="hierFlow" presStyleCnt="0"/>
      <dgm:spPr/>
    </dgm:pt>
    <dgm:pt modelId="{1D9988E2-B9A1-4907-9B5E-AA20389C2A67}" type="pres">
      <dgm:prSet presAssocID="{941D8EBE-8F15-4151-A6B3-135B78C61C7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A2A0E21-6E5F-4CCA-8FF0-B0FD69B2412C}" type="pres">
      <dgm:prSet presAssocID="{04F7F6C9-F279-4CAD-9C78-31D3CCB52352}" presName="Name17" presStyleCnt="0"/>
      <dgm:spPr/>
    </dgm:pt>
    <dgm:pt modelId="{47BB5400-9BA1-446F-BFCF-89CDB646DABB}" type="pres">
      <dgm:prSet presAssocID="{04F7F6C9-F279-4CAD-9C78-31D3CCB52352}" presName="level1Shape" presStyleLbl="node0" presStyleIdx="0" presStyleCnt="1" custAng="0" custScaleX="956839" custScaleY="929352" custLinFactX="-200000" custLinFactY="-400000" custLinFactNeighborX="-228012" custLinFactNeighborY="-4205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899157-1E27-4B06-A42A-1E37DA52B274}" type="pres">
      <dgm:prSet presAssocID="{04F7F6C9-F279-4CAD-9C78-31D3CCB52352}" presName="hierChild2" presStyleCnt="0"/>
      <dgm:spPr/>
    </dgm:pt>
    <dgm:pt modelId="{C80A81F2-F41F-4017-B918-DBE3DD20F10B}" type="pres">
      <dgm:prSet presAssocID="{830FA6F8-7FF9-48AD-B811-FDBDAEC8516D}" presName="Name25" presStyleLbl="parChTrans1D2" presStyleIdx="0" presStyleCnt="2"/>
      <dgm:spPr/>
      <dgm:t>
        <a:bodyPr/>
        <a:lstStyle/>
        <a:p>
          <a:endParaRPr lang="ru-RU"/>
        </a:p>
      </dgm:t>
    </dgm:pt>
    <dgm:pt modelId="{E3B3A5FD-DE2D-4FDB-8A6D-CA99E2EF5040}" type="pres">
      <dgm:prSet presAssocID="{830FA6F8-7FF9-48AD-B811-FDBDAEC8516D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DF1278E-0969-4EF5-A596-356421B2CDF2}" type="pres">
      <dgm:prSet presAssocID="{154354BF-FAD7-4ADF-B3BA-9ADD32DCA741}" presName="Name30" presStyleCnt="0"/>
      <dgm:spPr/>
    </dgm:pt>
    <dgm:pt modelId="{ECBA1F1C-4CB8-4CF0-AD9D-6C941C1099A5}" type="pres">
      <dgm:prSet presAssocID="{154354BF-FAD7-4ADF-B3BA-9ADD32DCA741}" presName="level2Shape" presStyleLbl="node2" presStyleIdx="0" presStyleCnt="2" custScaleX="1007540" custScaleY="783446" custLinFactX="-116962" custLinFactY="-700000" custLinFactNeighborX="-200000" custLinFactNeighborY="-745316"/>
      <dgm:spPr/>
      <dgm:t>
        <a:bodyPr/>
        <a:lstStyle/>
        <a:p>
          <a:endParaRPr lang="ru-RU"/>
        </a:p>
      </dgm:t>
    </dgm:pt>
    <dgm:pt modelId="{8E252820-A5A3-4AFF-88C5-01EE854FE94E}" type="pres">
      <dgm:prSet presAssocID="{154354BF-FAD7-4ADF-B3BA-9ADD32DCA741}" presName="hierChild3" presStyleCnt="0"/>
      <dgm:spPr/>
    </dgm:pt>
    <dgm:pt modelId="{4679EC41-46C2-4B2B-A6F6-0134D239B912}" type="pres">
      <dgm:prSet presAssocID="{7256092F-3050-4926-B2D4-2667B407CEAC}" presName="Name25" presStyleLbl="parChTrans1D3" presStyleIdx="0" presStyleCnt="7"/>
      <dgm:spPr/>
      <dgm:t>
        <a:bodyPr/>
        <a:lstStyle/>
        <a:p>
          <a:endParaRPr lang="ru-RU"/>
        </a:p>
      </dgm:t>
    </dgm:pt>
    <dgm:pt modelId="{7088C452-8E72-4D10-A380-DFD7BF3CB391}" type="pres">
      <dgm:prSet presAssocID="{7256092F-3050-4926-B2D4-2667B407CEAC}" presName="connTx" presStyleLbl="parChTrans1D3" presStyleIdx="0" presStyleCnt="7"/>
      <dgm:spPr/>
      <dgm:t>
        <a:bodyPr/>
        <a:lstStyle/>
        <a:p>
          <a:endParaRPr lang="ru-RU"/>
        </a:p>
      </dgm:t>
    </dgm:pt>
    <dgm:pt modelId="{FA7B2E5B-A89B-4B15-AA56-690A5B94E0AF}" type="pres">
      <dgm:prSet presAssocID="{8154E2D3-C7BE-434A-9F0D-7B5B044D28DE}" presName="Name30" presStyleCnt="0"/>
      <dgm:spPr/>
    </dgm:pt>
    <dgm:pt modelId="{82E9940E-49F3-4385-B976-2271B94602B3}" type="pres">
      <dgm:prSet presAssocID="{8154E2D3-C7BE-434A-9F0D-7B5B044D28DE}" presName="level2Shape" presStyleLbl="node3" presStyleIdx="0" presStyleCnt="7" custScaleX="1021468" custScaleY="643520" custLinFactX="100000" custLinFactNeighborX="117866" custLinFactNeighborY="78189"/>
      <dgm:spPr/>
      <dgm:t>
        <a:bodyPr/>
        <a:lstStyle/>
        <a:p>
          <a:endParaRPr lang="ru-RU"/>
        </a:p>
      </dgm:t>
    </dgm:pt>
    <dgm:pt modelId="{C18C2C8F-D15C-4FC7-BC98-35A0B380C8CA}" type="pres">
      <dgm:prSet presAssocID="{8154E2D3-C7BE-434A-9F0D-7B5B044D28DE}" presName="hierChild3" presStyleCnt="0"/>
      <dgm:spPr/>
    </dgm:pt>
    <dgm:pt modelId="{C79C7C31-D18B-4074-A3C4-74AC2CCB2151}" type="pres">
      <dgm:prSet presAssocID="{38A07AA4-1542-4864-8183-44A8A91A9B1F}" presName="Name25" presStyleLbl="parChTrans1D3" presStyleIdx="1" presStyleCnt="7"/>
      <dgm:spPr/>
      <dgm:t>
        <a:bodyPr/>
        <a:lstStyle/>
        <a:p>
          <a:endParaRPr lang="ru-RU"/>
        </a:p>
      </dgm:t>
    </dgm:pt>
    <dgm:pt modelId="{3DA96699-D9BD-47C4-BC94-3AB42EA40FC8}" type="pres">
      <dgm:prSet presAssocID="{38A07AA4-1542-4864-8183-44A8A91A9B1F}" presName="connTx" presStyleLbl="parChTrans1D3" presStyleIdx="1" presStyleCnt="7"/>
      <dgm:spPr/>
      <dgm:t>
        <a:bodyPr/>
        <a:lstStyle/>
        <a:p>
          <a:endParaRPr lang="ru-RU"/>
        </a:p>
      </dgm:t>
    </dgm:pt>
    <dgm:pt modelId="{49FD230A-8C12-4FB0-957C-D75FC24CCBDA}" type="pres">
      <dgm:prSet presAssocID="{F11E41A6-AD5F-4B10-ADD3-D45C4BCED54D}" presName="Name30" presStyleCnt="0"/>
      <dgm:spPr/>
    </dgm:pt>
    <dgm:pt modelId="{53AFC2CD-63DE-4FFC-8A45-961632156D5B}" type="pres">
      <dgm:prSet presAssocID="{F11E41A6-AD5F-4B10-ADD3-D45C4BCED54D}" presName="level2Shape" presStyleLbl="node3" presStyleIdx="1" presStyleCnt="7" custScaleX="901357" custScaleY="606437" custLinFactX="187683" custLinFactY="55544" custLinFactNeighborX="200000" custLinFactNeighborY="100000"/>
      <dgm:spPr/>
      <dgm:t>
        <a:bodyPr/>
        <a:lstStyle/>
        <a:p>
          <a:endParaRPr lang="ru-RU"/>
        </a:p>
      </dgm:t>
    </dgm:pt>
    <dgm:pt modelId="{8562FBA7-9762-44B6-A63C-6C8721F67230}" type="pres">
      <dgm:prSet presAssocID="{F11E41A6-AD5F-4B10-ADD3-D45C4BCED54D}" presName="hierChild3" presStyleCnt="0"/>
      <dgm:spPr/>
    </dgm:pt>
    <dgm:pt modelId="{CFA8F068-DFFE-4C75-B912-954E2CDEBD61}" type="pres">
      <dgm:prSet presAssocID="{D33C0A36-DD9B-4974-B99E-2141E4C0FB89}" presName="Name25" presStyleLbl="parChTrans1D3" presStyleIdx="2" presStyleCnt="7"/>
      <dgm:spPr/>
      <dgm:t>
        <a:bodyPr/>
        <a:lstStyle/>
        <a:p>
          <a:endParaRPr lang="ru-RU"/>
        </a:p>
      </dgm:t>
    </dgm:pt>
    <dgm:pt modelId="{614B649E-AD11-4939-AC08-D23824E73A17}" type="pres">
      <dgm:prSet presAssocID="{D33C0A36-DD9B-4974-B99E-2141E4C0FB89}" presName="connTx" presStyleLbl="parChTrans1D3" presStyleIdx="2" presStyleCnt="7"/>
      <dgm:spPr/>
      <dgm:t>
        <a:bodyPr/>
        <a:lstStyle/>
        <a:p>
          <a:endParaRPr lang="ru-RU"/>
        </a:p>
      </dgm:t>
    </dgm:pt>
    <dgm:pt modelId="{1D666144-B6FD-4C48-93F1-930C6F108620}" type="pres">
      <dgm:prSet presAssocID="{36BB6025-2E41-44EB-9446-52446F9412AD}" presName="Name30" presStyleCnt="0"/>
      <dgm:spPr/>
    </dgm:pt>
    <dgm:pt modelId="{90136C7C-4080-4B96-B8AC-A58A3290078D}" type="pres">
      <dgm:prSet presAssocID="{36BB6025-2E41-44EB-9446-52446F9412AD}" presName="level2Shape" presStyleLbl="node3" presStyleIdx="2" presStyleCnt="7" custScaleX="925668" custScaleY="671058" custLinFactX="200000" custLinFactY="100000" custLinFactNeighborX="225704" custLinFactNeighborY="103613"/>
      <dgm:spPr/>
      <dgm:t>
        <a:bodyPr/>
        <a:lstStyle/>
        <a:p>
          <a:endParaRPr lang="ru-RU"/>
        </a:p>
      </dgm:t>
    </dgm:pt>
    <dgm:pt modelId="{00CB8F63-123C-4690-886C-086A8047950F}" type="pres">
      <dgm:prSet presAssocID="{36BB6025-2E41-44EB-9446-52446F9412AD}" presName="hierChild3" presStyleCnt="0"/>
      <dgm:spPr/>
    </dgm:pt>
    <dgm:pt modelId="{FAB9B4EA-8637-48D3-82BC-215B1B96A0A2}" type="pres">
      <dgm:prSet presAssocID="{64AC8D4D-F553-4923-93BE-EB8FF6C94120}" presName="Name25" presStyleLbl="parChTrans1D3" presStyleIdx="3" presStyleCnt="7"/>
      <dgm:spPr/>
      <dgm:t>
        <a:bodyPr/>
        <a:lstStyle/>
        <a:p>
          <a:endParaRPr lang="ru-RU"/>
        </a:p>
      </dgm:t>
    </dgm:pt>
    <dgm:pt modelId="{96EA50C6-AD67-4431-A08E-C8B65D7CABB4}" type="pres">
      <dgm:prSet presAssocID="{64AC8D4D-F553-4923-93BE-EB8FF6C94120}" presName="connTx" presStyleLbl="parChTrans1D3" presStyleIdx="3" presStyleCnt="7"/>
      <dgm:spPr/>
      <dgm:t>
        <a:bodyPr/>
        <a:lstStyle/>
        <a:p>
          <a:endParaRPr lang="ru-RU"/>
        </a:p>
      </dgm:t>
    </dgm:pt>
    <dgm:pt modelId="{BC990CEA-340D-47C1-AD6C-73825A31C36D}" type="pres">
      <dgm:prSet presAssocID="{C10A2127-F965-470E-A4E7-8EEB300DEA2C}" presName="Name30" presStyleCnt="0"/>
      <dgm:spPr/>
    </dgm:pt>
    <dgm:pt modelId="{28A2DEF4-932C-4FDA-84D1-BE26BDDC5BB5}" type="pres">
      <dgm:prSet presAssocID="{C10A2127-F965-470E-A4E7-8EEB300DEA2C}" presName="level2Shape" presStyleLbl="node3" presStyleIdx="3" presStyleCnt="7" custScaleX="597591" custScaleY="510543" custLinFactX="200000" custLinFactY="100000" custLinFactNeighborX="201394" custLinFactNeighborY="191048"/>
      <dgm:spPr/>
      <dgm:t>
        <a:bodyPr/>
        <a:lstStyle/>
        <a:p>
          <a:endParaRPr lang="ru-RU"/>
        </a:p>
      </dgm:t>
    </dgm:pt>
    <dgm:pt modelId="{0ABC2B9F-1A2E-42B3-8667-D99395AC0EF3}" type="pres">
      <dgm:prSet presAssocID="{C10A2127-F965-470E-A4E7-8EEB300DEA2C}" presName="hierChild3" presStyleCnt="0"/>
      <dgm:spPr/>
    </dgm:pt>
    <dgm:pt modelId="{88AAE623-9749-4637-A9A9-B475E7723C1D}" type="pres">
      <dgm:prSet presAssocID="{B920DB6E-44C5-445D-975C-944194CCCDA9}" presName="Name25" presStyleLbl="parChTrans1D3" presStyleIdx="4" presStyleCnt="7"/>
      <dgm:spPr/>
      <dgm:t>
        <a:bodyPr/>
        <a:lstStyle/>
        <a:p>
          <a:endParaRPr lang="ru-RU"/>
        </a:p>
      </dgm:t>
    </dgm:pt>
    <dgm:pt modelId="{F17FCC0E-DFA8-413C-A900-A12A12EFDB7C}" type="pres">
      <dgm:prSet presAssocID="{B920DB6E-44C5-445D-975C-944194CCCDA9}" presName="connTx" presStyleLbl="parChTrans1D3" presStyleIdx="4" presStyleCnt="7"/>
      <dgm:spPr/>
      <dgm:t>
        <a:bodyPr/>
        <a:lstStyle/>
        <a:p>
          <a:endParaRPr lang="ru-RU"/>
        </a:p>
      </dgm:t>
    </dgm:pt>
    <dgm:pt modelId="{86CE05D3-3CA6-4E7B-B267-76BC3AA36856}" type="pres">
      <dgm:prSet presAssocID="{23755DD6-A859-467E-B438-63966C79F78F}" presName="Name30" presStyleCnt="0"/>
      <dgm:spPr/>
    </dgm:pt>
    <dgm:pt modelId="{18C0C47B-0A72-4BAD-B1A2-BCC7103C738A}" type="pres">
      <dgm:prSet presAssocID="{23755DD6-A859-467E-B438-63966C79F78F}" presName="level2Shape" presStyleLbl="node3" presStyleIdx="4" presStyleCnt="7" custScaleX="773616" custScaleY="667369" custLinFactX="-5745" custLinFactY="174071" custLinFactNeighborX="-100000" custLinFactNeighborY="200000"/>
      <dgm:spPr/>
      <dgm:t>
        <a:bodyPr/>
        <a:lstStyle/>
        <a:p>
          <a:endParaRPr lang="ru-RU"/>
        </a:p>
      </dgm:t>
    </dgm:pt>
    <dgm:pt modelId="{26015B9A-A2B0-4A9C-B08E-56ABCCD725D0}" type="pres">
      <dgm:prSet presAssocID="{23755DD6-A859-467E-B438-63966C79F78F}" presName="hierChild3" presStyleCnt="0"/>
      <dgm:spPr/>
    </dgm:pt>
    <dgm:pt modelId="{186EA065-3C70-4A04-84E8-001F7EA8B055}" type="pres">
      <dgm:prSet presAssocID="{9F5DBB38-2B94-4F85-9102-910C0DDC655D}" presName="Name25" presStyleLbl="parChTrans1D3" presStyleIdx="5" presStyleCnt="7"/>
      <dgm:spPr/>
      <dgm:t>
        <a:bodyPr/>
        <a:lstStyle/>
        <a:p>
          <a:endParaRPr lang="ru-RU"/>
        </a:p>
      </dgm:t>
    </dgm:pt>
    <dgm:pt modelId="{39925DF7-F403-46EC-801A-9F27EE4EC06C}" type="pres">
      <dgm:prSet presAssocID="{9F5DBB38-2B94-4F85-9102-910C0DDC655D}" presName="connTx" presStyleLbl="parChTrans1D3" presStyleIdx="5" presStyleCnt="7"/>
      <dgm:spPr/>
      <dgm:t>
        <a:bodyPr/>
        <a:lstStyle/>
        <a:p>
          <a:endParaRPr lang="ru-RU"/>
        </a:p>
      </dgm:t>
    </dgm:pt>
    <dgm:pt modelId="{C4D62DE9-EAD0-4721-BAF3-79994AB99487}" type="pres">
      <dgm:prSet presAssocID="{A2792625-C04D-482E-ACDB-9E4E8650A90E}" presName="Name30" presStyleCnt="0"/>
      <dgm:spPr/>
    </dgm:pt>
    <dgm:pt modelId="{116D0699-7B40-4EF4-B0AE-2A382DE16BB8}" type="pres">
      <dgm:prSet presAssocID="{A2792625-C04D-482E-ACDB-9E4E8650A90E}" presName="level2Shape" presStyleLbl="node3" presStyleIdx="5" presStyleCnt="7" custScaleX="666099" custScaleY="578545" custLinFactX="-400000" custLinFactY="-416864" custLinFactNeighborX="-483357" custLinFactNeighborY="-500000"/>
      <dgm:spPr/>
      <dgm:t>
        <a:bodyPr/>
        <a:lstStyle/>
        <a:p>
          <a:endParaRPr lang="ru-RU"/>
        </a:p>
      </dgm:t>
    </dgm:pt>
    <dgm:pt modelId="{B8FA1D19-577A-48C0-97FB-7E417DEA34DD}" type="pres">
      <dgm:prSet presAssocID="{A2792625-C04D-482E-ACDB-9E4E8650A90E}" presName="hierChild3" presStyleCnt="0"/>
      <dgm:spPr/>
    </dgm:pt>
    <dgm:pt modelId="{905A9AD5-D1C8-4091-B5E3-FBD026B8EB0A}" type="pres">
      <dgm:prSet presAssocID="{DC25D76F-0955-4ED4-A14F-B43A7D859476}" presName="Name25" presStyleLbl="parChTrans1D2" presStyleIdx="1" presStyleCnt="2"/>
      <dgm:spPr/>
      <dgm:t>
        <a:bodyPr/>
        <a:lstStyle/>
        <a:p>
          <a:endParaRPr lang="ru-RU"/>
        </a:p>
      </dgm:t>
    </dgm:pt>
    <dgm:pt modelId="{189F3D98-4825-47FC-9603-D8BFA3FC30D0}" type="pres">
      <dgm:prSet presAssocID="{DC25D76F-0955-4ED4-A14F-B43A7D859476}" presName="connTx" presStyleLbl="parChTrans1D2" presStyleIdx="1" presStyleCnt="2"/>
      <dgm:spPr/>
      <dgm:t>
        <a:bodyPr/>
        <a:lstStyle/>
        <a:p>
          <a:endParaRPr lang="ru-RU"/>
        </a:p>
      </dgm:t>
    </dgm:pt>
    <dgm:pt modelId="{1D6216BF-2572-486A-A0BF-4A98A4DAFC79}" type="pres">
      <dgm:prSet presAssocID="{7E881937-68FA-46BE-9649-9C23B2E3A862}" presName="Name30" presStyleCnt="0"/>
      <dgm:spPr/>
    </dgm:pt>
    <dgm:pt modelId="{551F2849-C706-4105-8685-B86ABB96630C}" type="pres">
      <dgm:prSet presAssocID="{7E881937-68FA-46BE-9649-9C23B2E3A862}" presName="level2Shape" presStyleLbl="node2" presStyleIdx="1" presStyleCnt="2" custScaleX="949036" custScaleY="591983" custLinFactX="-114003" custLinFactY="-246429" custLinFactNeighborX="-200000" custLinFactNeighborY="-300000"/>
      <dgm:spPr/>
      <dgm:t>
        <a:bodyPr/>
        <a:lstStyle/>
        <a:p>
          <a:endParaRPr lang="ru-RU"/>
        </a:p>
      </dgm:t>
    </dgm:pt>
    <dgm:pt modelId="{9834A675-0A5F-44D9-ABE2-2D80CFEDC025}" type="pres">
      <dgm:prSet presAssocID="{7E881937-68FA-46BE-9649-9C23B2E3A862}" presName="hierChild3" presStyleCnt="0"/>
      <dgm:spPr/>
    </dgm:pt>
    <dgm:pt modelId="{607B52EA-B90E-4057-A915-002BDC5E4930}" type="pres">
      <dgm:prSet presAssocID="{4447C759-9597-4745-9745-148493B55EA6}" presName="Name25" presStyleLbl="parChTrans1D3" presStyleIdx="6" presStyleCnt="7"/>
      <dgm:spPr/>
      <dgm:t>
        <a:bodyPr/>
        <a:lstStyle/>
        <a:p>
          <a:endParaRPr lang="ru-RU"/>
        </a:p>
      </dgm:t>
    </dgm:pt>
    <dgm:pt modelId="{BE3F6CD8-DB2E-4E02-AF62-75589D51BF1A}" type="pres">
      <dgm:prSet presAssocID="{4447C759-9597-4745-9745-148493B55EA6}" presName="connTx" presStyleLbl="parChTrans1D3" presStyleIdx="6" presStyleCnt="7"/>
      <dgm:spPr/>
      <dgm:t>
        <a:bodyPr/>
        <a:lstStyle/>
        <a:p>
          <a:endParaRPr lang="ru-RU"/>
        </a:p>
      </dgm:t>
    </dgm:pt>
    <dgm:pt modelId="{87C7E21F-7920-46C0-B63B-EEAE4627FF71}" type="pres">
      <dgm:prSet presAssocID="{A03EA8E4-BC6E-4AA7-9AEF-6E4A48DDF9F7}" presName="Name30" presStyleCnt="0"/>
      <dgm:spPr/>
    </dgm:pt>
    <dgm:pt modelId="{FB4197E5-EE67-45CC-B8DD-BA9384A48384}" type="pres">
      <dgm:prSet presAssocID="{A03EA8E4-BC6E-4AA7-9AEF-6E4A48DDF9F7}" presName="level2Shape" presStyleLbl="node3" presStyleIdx="6" presStyleCnt="7" custScaleX="533221" custScaleY="368390" custLinFactX="-49799" custLinFactNeighborX="-100000" custLinFactNeighborY="15386"/>
      <dgm:spPr/>
      <dgm:t>
        <a:bodyPr/>
        <a:lstStyle/>
        <a:p>
          <a:endParaRPr lang="ru-RU"/>
        </a:p>
      </dgm:t>
    </dgm:pt>
    <dgm:pt modelId="{E7C23B51-41A6-4F20-8701-010496536D15}" type="pres">
      <dgm:prSet presAssocID="{A03EA8E4-BC6E-4AA7-9AEF-6E4A48DDF9F7}" presName="hierChild3" presStyleCnt="0"/>
      <dgm:spPr/>
    </dgm:pt>
    <dgm:pt modelId="{8F157B49-4888-488B-8C68-63DE1AA3E1C6}" type="pres">
      <dgm:prSet presAssocID="{941D8EBE-8F15-4151-A6B3-135B78C61C72}" presName="bgShapesFlow" presStyleCnt="0"/>
      <dgm:spPr/>
    </dgm:pt>
  </dgm:ptLst>
  <dgm:cxnLst>
    <dgm:cxn modelId="{19D726F8-2EAA-482D-B0AC-999C98D2465D}" type="presOf" srcId="{9F5DBB38-2B94-4F85-9102-910C0DDC655D}" destId="{186EA065-3C70-4A04-84E8-001F7EA8B055}" srcOrd="0" destOrd="0" presId="urn:microsoft.com/office/officeart/2005/8/layout/hierarchy5"/>
    <dgm:cxn modelId="{3E674B02-4032-4AD2-BFBF-19485AB40E77}" type="presOf" srcId="{04F7F6C9-F279-4CAD-9C78-31D3CCB52352}" destId="{47BB5400-9BA1-446F-BFCF-89CDB646DABB}" srcOrd="0" destOrd="0" presId="urn:microsoft.com/office/officeart/2005/8/layout/hierarchy5"/>
    <dgm:cxn modelId="{03E18F22-6FA8-4DCC-A8F4-4D98448F0A07}" type="presOf" srcId="{941D8EBE-8F15-4151-A6B3-135B78C61C72}" destId="{7057FE7C-FB37-42E7-9B11-7E03D618C06D}" srcOrd="0" destOrd="0" presId="urn:microsoft.com/office/officeart/2005/8/layout/hierarchy5"/>
    <dgm:cxn modelId="{EBF958C9-129F-4B5C-B1EC-988440906658}" type="presOf" srcId="{4447C759-9597-4745-9745-148493B55EA6}" destId="{607B52EA-B90E-4057-A915-002BDC5E4930}" srcOrd="0" destOrd="0" presId="urn:microsoft.com/office/officeart/2005/8/layout/hierarchy5"/>
    <dgm:cxn modelId="{FCA94CA0-E04E-4E7B-ACB6-B6F839E7F22B}" type="presOf" srcId="{4447C759-9597-4745-9745-148493B55EA6}" destId="{BE3F6CD8-DB2E-4E02-AF62-75589D51BF1A}" srcOrd="1" destOrd="0" presId="urn:microsoft.com/office/officeart/2005/8/layout/hierarchy5"/>
    <dgm:cxn modelId="{B4F8A555-F56A-43EE-A661-3896F192457F}" type="presOf" srcId="{64AC8D4D-F553-4923-93BE-EB8FF6C94120}" destId="{FAB9B4EA-8637-48D3-82BC-215B1B96A0A2}" srcOrd="0" destOrd="0" presId="urn:microsoft.com/office/officeart/2005/8/layout/hierarchy5"/>
    <dgm:cxn modelId="{81A1770C-F8A6-47CB-932B-D4456860406B}" type="presOf" srcId="{DC25D76F-0955-4ED4-A14F-B43A7D859476}" destId="{905A9AD5-D1C8-4091-B5E3-FBD026B8EB0A}" srcOrd="0" destOrd="0" presId="urn:microsoft.com/office/officeart/2005/8/layout/hierarchy5"/>
    <dgm:cxn modelId="{5F1585AF-B591-4002-A625-AFB8EE2383B1}" type="presOf" srcId="{7E881937-68FA-46BE-9649-9C23B2E3A862}" destId="{551F2849-C706-4105-8685-B86ABB96630C}" srcOrd="0" destOrd="0" presId="urn:microsoft.com/office/officeart/2005/8/layout/hierarchy5"/>
    <dgm:cxn modelId="{99E85579-74B2-4E5F-B953-B1E8EC116DED}" type="presOf" srcId="{A03EA8E4-BC6E-4AA7-9AEF-6E4A48DDF9F7}" destId="{FB4197E5-EE67-45CC-B8DD-BA9384A48384}" srcOrd="0" destOrd="0" presId="urn:microsoft.com/office/officeart/2005/8/layout/hierarchy5"/>
    <dgm:cxn modelId="{B30D171C-C979-4370-A846-EBC5620D41FC}" type="presOf" srcId="{9F5DBB38-2B94-4F85-9102-910C0DDC655D}" destId="{39925DF7-F403-46EC-801A-9F27EE4EC06C}" srcOrd="1" destOrd="0" presId="urn:microsoft.com/office/officeart/2005/8/layout/hierarchy5"/>
    <dgm:cxn modelId="{0CB83572-366B-442F-AED1-11B5380D6E03}" srcId="{154354BF-FAD7-4ADF-B3BA-9ADD32DCA741}" destId="{23755DD6-A859-467E-B438-63966C79F78F}" srcOrd="4" destOrd="0" parTransId="{B920DB6E-44C5-445D-975C-944194CCCDA9}" sibTransId="{537EFC51-C6DF-46A2-A7F9-CA5322A2BFB3}"/>
    <dgm:cxn modelId="{00A28D12-967A-4DA2-A3F3-38295398703F}" type="presOf" srcId="{7256092F-3050-4926-B2D4-2667B407CEAC}" destId="{4679EC41-46C2-4B2B-A6F6-0134D239B912}" srcOrd="0" destOrd="0" presId="urn:microsoft.com/office/officeart/2005/8/layout/hierarchy5"/>
    <dgm:cxn modelId="{FDAC2CFD-1226-4471-94C1-2C2554EE8563}" srcId="{154354BF-FAD7-4ADF-B3BA-9ADD32DCA741}" destId="{36BB6025-2E41-44EB-9446-52446F9412AD}" srcOrd="2" destOrd="0" parTransId="{D33C0A36-DD9B-4974-B99E-2141E4C0FB89}" sibTransId="{F3C401A9-F4D6-4542-A7B5-7E780D17F468}"/>
    <dgm:cxn modelId="{D8C5E7DD-3B60-4E77-8E1B-71A817F302B1}" type="presOf" srcId="{D33C0A36-DD9B-4974-B99E-2141E4C0FB89}" destId="{CFA8F068-DFFE-4C75-B912-954E2CDEBD61}" srcOrd="0" destOrd="0" presId="urn:microsoft.com/office/officeart/2005/8/layout/hierarchy5"/>
    <dgm:cxn modelId="{234A498F-5635-49A2-A32F-D3F816606BBB}" type="presOf" srcId="{7256092F-3050-4926-B2D4-2667B407CEAC}" destId="{7088C452-8E72-4D10-A380-DFD7BF3CB391}" srcOrd="1" destOrd="0" presId="urn:microsoft.com/office/officeart/2005/8/layout/hierarchy5"/>
    <dgm:cxn modelId="{96EFB8F6-558A-4244-8FAD-B2C3DE31BA49}" type="presOf" srcId="{A2792625-C04D-482E-ACDB-9E4E8650A90E}" destId="{116D0699-7B40-4EF4-B0AE-2A382DE16BB8}" srcOrd="0" destOrd="0" presId="urn:microsoft.com/office/officeart/2005/8/layout/hierarchy5"/>
    <dgm:cxn modelId="{BD886133-267E-4B09-9203-4C1DB5BD8C70}" type="presOf" srcId="{B920DB6E-44C5-445D-975C-944194CCCDA9}" destId="{F17FCC0E-DFA8-413C-A900-A12A12EFDB7C}" srcOrd="1" destOrd="0" presId="urn:microsoft.com/office/officeart/2005/8/layout/hierarchy5"/>
    <dgm:cxn modelId="{9DECE29F-CFAB-4BB6-A982-6DF4A744D2B1}" srcId="{154354BF-FAD7-4ADF-B3BA-9ADD32DCA741}" destId="{F11E41A6-AD5F-4B10-ADD3-D45C4BCED54D}" srcOrd="1" destOrd="0" parTransId="{38A07AA4-1542-4864-8183-44A8A91A9B1F}" sibTransId="{A35D4A1B-F913-42B4-9CFD-C764CE862A0E}"/>
    <dgm:cxn modelId="{4A5BF8A0-1CE2-431F-A78C-7DDE5BC5EF98}" type="presOf" srcId="{D33C0A36-DD9B-4974-B99E-2141E4C0FB89}" destId="{614B649E-AD11-4939-AC08-D23824E73A17}" srcOrd="1" destOrd="0" presId="urn:microsoft.com/office/officeart/2005/8/layout/hierarchy5"/>
    <dgm:cxn modelId="{DDFF4543-0A40-47DB-92F4-6AA5461E19F1}" srcId="{154354BF-FAD7-4ADF-B3BA-9ADD32DCA741}" destId="{8154E2D3-C7BE-434A-9F0D-7B5B044D28DE}" srcOrd="0" destOrd="0" parTransId="{7256092F-3050-4926-B2D4-2667B407CEAC}" sibTransId="{10F109A5-5896-4B51-9859-B77A89B14817}"/>
    <dgm:cxn modelId="{1F8B548A-05D1-4B17-B4B1-1079F97A336F}" srcId="{154354BF-FAD7-4ADF-B3BA-9ADD32DCA741}" destId="{C10A2127-F965-470E-A4E7-8EEB300DEA2C}" srcOrd="3" destOrd="0" parTransId="{64AC8D4D-F553-4923-93BE-EB8FF6C94120}" sibTransId="{1A94EDFC-B8F6-46E9-804B-709479E23F5D}"/>
    <dgm:cxn modelId="{86075E16-BB31-47CA-89F1-68B362B1BBC3}" type="presOf" srcId="{830FA6F8-7FF9-48AD-B811-FDBDAEC8516D}" destId="{C80A81F2-F41F-4017-B918-DBE3DD20F10B}" srcOrd="0" destOrd="0" presId="urn:microsoft.com/office/officeart/2005/8/layout/hierarchy5"/>
    <dgm:cxn modelId="{7C6C7F23-978D-4BBE-8965-AD9E278D2132}" type="presOf" srcId="{DC25D76F-0955-4ED4-A14F-B43A7D859476}" destId="{189F3D98-4825-47FC-9603-D8BFA3FC30D0}" srcOrd="1" destOrd="0" presId="urn:microsoft.com/office/officeart/2005/8/layout/hierarchy5"/>
    <dgm:cxn modelId="{AAA3AE86-4E26-4BF0-8FE6-78CD413FC232}" type="presOf" srcId="{154354BF-FAD7-4ADF-B3BA-9ADD32DCA741}" destId="{ECBA1F1C-4CB8-4CF0-AD9D-6C941C1099A5}" srcOrd="0" destOrd="0" presId="urn:microsoft.com/office/officeart/2005/8/layout/hierarchy5"/>
    <dgm:cxn modelId="{5B1A2862-3961-46BD-90E4-A4E94095B706}" type="presOf" srcId="{23755DD6-A859-467E-B438-63966C79F78F}" destId="{18C0C47B-0A72-4BAD-B1A2-BCC7103C738A}" srcOrd="0" destOrd="0" presId="urn:microsoft.com/office/officeart/2005/8/layout/hierarchy5"/>
    <dgm:cxn modelId="{F5F185AD-A2BA-4C7F-843A-B0D75D153CF1}" type="presOf" srcId="{B920DB6E-44C5-445D-975C-944194CCCDA9}" destId="{88AAE623-9749-4637-A9A9-B475E7723C1D}" srcOrd="0" destOrd="0" presId="urn:microsoft.com/office/officeart/2005/8/layout/hierarchy5"/>
    <dgm:cxn modelId="{1D812D99-FEA1-4DDD-97B6-E52883DB625B}" srcId="{7E881937-68FA-46BE-9649-9C23B2E3A862}" destId="{A03EA8E4-BC6E-4AA7-9AEF-6E4A48DDF9F7}" srcOrd="0" destOrd="0" parTransId="{4447C759-9597-4745-9745-148493B55EA6}" sibTransId="{50A19362-B332-471B-B061-075388BCD8F2}"/>
    <dgm:cxn modelId="{5CF41B4D-6411-4CC6-918D-5C5F6653ECAB}" type="presOf" srcId="{8154E2D3-C7BE-434A-9F0D-7B5B044D28DE}" destId="{82E9940E-49F3-4385-B976-2271B94602B3}" srcOrd="0" destOrd="0" presId="urn:microsoft.com/office/officeart/2005/8/layout/hierarchy5"/>
    <dgm:cxn modelId="{60A209D7-29F2-48D0-A419-62CDA2DFFD48}" type="presOf" srcId="{38A07AA4-1542-4864-8183-44A8A91A9B1F}" destId="{3DA96699-D9BD-47C4-BC94-3AB42EA40FC8}" srcOrd="1" destOrd="0" presId="urn:microsoft.com/office/officeart/2005/8/layout/hierarchy5"/>
    <dgm:cxn modelId="{1D726192-F0FE-4285-9C93-C9EBA0D69397}" srcId="{04F7F6C9-F279-4CAD-9C78-31D3CCB52352}" destId="{7E881937-68FA-46BE-9649-9C23B2E3A862}" srcOrd="1" destOrd="0" parTransId="{DC25D76F-0955-4ED4-A14F-B43A7D859476}" sibTransId="{B76AB47C-0FBC-4413-BFB3-D791EECD5FA9}"/>
    <dgm:cxn modelId="{AD77607A-52E5-43D2-B186-759FAC64DE9C}" type="presOf" srcId="{F11E41A6-AD5F-4B10-ADD3-D45C4BCED54D}" destId="{53AFC2CD-63DE-4FFC-8A45-961632156D5B}" srcOrd="0" destOrd="0" presId="urn:microsoft.com/office/officeart/2005/8/layout/hierarchy5"/>
    <dgm:cxn modelId="{4B489A38-111E-46D7-B38B-088CFAEA678F}" type="presOf" srcId="{64AC8D4D-F553-4923-93BE-EB8FF6C94120}" destId="{96EA50C6-AD67-4431-A08E-C8B65D7CABB4}" srcOrd="1" destOrd="0" presId="urn:microsoft.com/office/officeart/2005/8/layout/hierarchy5"/>
    <dgm:cxn modelId="{C0E1CEB1-FD00-467C-84AD-807A339E2220}" srcId="{941D8EBE-8F15-4151-A6B3-135B78C61C72}" destId="{04F7F6C9-F279-4CAD-9C78-31D3CCB52352}" srcOrd="0" destOrd="0" parTransId="{E682D82A-BE9F-42AD-AED2-57E0530DDA8E}" sibTransId="{E40F08A7-8FCA-43EC-AD7A-2D5B70130A45}"/>
    <dgm:cxn modelId="{CCD2FABD-8C35-4D23-9054-900CE52E9109}" srcId="{04F7F6C9-F279-4CAD-9C78-31D3CCB52352}" destId="{154354BF-FAD7-4ADF-B3BA-9ADD32DCA741}" srcOrd="0" destOrd="0" parTransId="{830FA6F8-7FF9-48AD-B811-FDBDAEC8516D}" sibTransId="{65914AE3-4749-44D3-A4F4-AC1FD1B4E8A0}"/>
    <dgm:cxn modelId="{E90E381B-96C5-4BDD-91A2-01E8CB755684}" srcId="{154354BF-FAD7-4ADF-B3BA-9ADD32DCA741}" destId="{A2792625-C04D-482E-ACDB-9E4E8650A90E}" srcOrd="5" destOrd="0" parTransId="{9F5DBB38-2B94-4F85-9102-910C0DDC655D}" sibTransId="{18960E4D-218D-4B97-BCE1-35B0A2ACDAE5}"/>
    <dgm:cxn modelId="{F5A7197B-9A7A-4839-A3F9-1BFB222587D5}" type="presOf" srcId="{36BB6025-2E41-44EB-9446-52446F9412AD}" destId="{90136C7C-4080-4B96-B8AC-A58A3290078D}" srcOrd="0" destOrd="0" presId="urn:microsoft.com/office/officeart/2005/8/layout/hierarchy5"/>
    <dgm:cxn modelId="{576CAB3D-ECCC-4D43-AEFE-1F0EB1BC4513}" type="presOf" srcId="{38A07AA4-1542-4864-8183-44A8A91A9B1F}" destId="{C79C7C31-D18B-4074-A3C4-74AC2CCB2151}" srcOrd="0" destOrd="0" presId="urn:microsoft.com/office/officeart/2005/8/layout/hierarchy5"/>
    <dgm:cxn modelId="{126F7EE9-8E60-4635-8F30-43771A3D3B4D}" type="presOf" srcId="{830FA6F8-7FF9-48AD-B811-FDBDAEC8516D}" destId="{E3B3A5FD-DE2D-4FDB-8A6D-CA99E2EF5040}" srcOrd="1" destOrd="0" presId="urn:microsoft.com/office/officeart/2005/8/layout/hierarchy5"/>
    <dgm:cxn modelId="{13E8EBE9-8311-4E37-8AF6-7B92EFE95907}" type="presOf" srcId="{C10A2127-F965-470E-A4E7-8EEB300DEA2C}" destId="{28A2DEF4-932C-4FDA-84D1-BE26BDDC5BB5}" srcOrd="0" destOrd="0" presId="urn:microsoft.com/office/officeart/2005/8/layout/hierarchy5"/>
    <dgm:cxn modelId="{5BA93A2E-BCF3-44E1-B551-FC4D47BFCBC8}" type="presParOf" srcId="{7057FE7C-FB37-42E7-9B11-7E03D618C06D}" destId="{77D1A395-0CE7-4BED-8AE7-BD8A24397BD9}" srcOrd="0" destOrd="0" presId="urn:microsoft.com/office/officeart/2005/8/layout/hierarchy5"/>
    <dgm:cxn modelId="{87BFA5EB-689C-404D-B33A-0DEF0A09DAEF}" type="presParOf" srcId="{77D1A395-0CE7-4BED-8AE7-BD8A24397BD9}" destId="{1D9988E2-B9A1-4907-9B5E-AA20389C2A67}" srcOrd="0" destOrd="0" presId="urn:microsoft.com/office/officeart/2005/8/layout/hierarchy5"/>
    <dgm:cxn modelId="{29D3A3DF-B5EB-4D8C-B8E2-DA163E74770A}" type="presParOf" srcId="{1D9988E2-B9A1-4907-9B5E-AA20389C2A67}" destId="{1A2A0E21-6E5F-4CCA-8FF0-B0FD69B2412C}" srcOrd="0" destOrd="0" presId="urn:microsoft.com/office/officeart/2005/8/layout/hierarchy5"/>
    <dgm:cxn modelId="{D1AC0BC2-6566-45D3-9360-DC36E0D510FB}" type="presParOf" srcId="{1A2A0E21-6E5F-4CCA-8FF0-B0FD69B2412C}" destId="{47BB5400-9BA1-446F-BFCF-89CDB646DABB}" srcOrd="0" destOrd="0" presId="urn:microsoft.com/office/officeart/2005/8/layout/hierarchy5"/>
    <dgm:cxn modelId="{BFE156E5-5216-494E-B3C7-D558BD70E66F}" type="presParOf" srcId="{1A2A0E21-6E5F-4CCA-8FF0-B0FD69B2412C}" destId="{10899157-1E27-4B06-A42A-1E37DA52B274}" srcOrd="1" destOrd="0" presId="urn:microsoft.com/office/officeart/2005/8/layout/hierarchy5"/>
    <dgm:cxn modelId="{BAE0900C-BF32-43CC-B082-7748391CCFB3}" type="presParOf" srcId="{10899157-1E27-4B06-A42A-1E37DA52B274}" destId="{C80A81F2-F41F-4017-B918-DBE3DD20F10B}" srcOrd="0" destOrd="0" presId="urn:microsoft.com/office/officeart/2005/8/layout/hierarchy5"/>
    <dgm:cxn modelId="{F158818C-9690-47AA-B483-A7402DA1A2B7}" type="presParOf" srcId="{C80A81F2-F41F-4017-B918-DBE3DD20F10B}" destId="{E3B3A5FD-DE2D-4FDB-8A6D-CA99E2EF5040}" srcOrd="0" destOrd="0" presId="urn:microsoft.com/office/officeart/2005/8/layout/hierarchy5"/>
    <dgm:cxn modelId="{FB361550-479F-4B6F-B9D6-1944BE138679}" type="presParOf" srcId="{10899157-1E27-4B06-A42A-1E37DA52B274}" destId="{FDF1278E-0969-4EF5-A596-356421B2CDF2}" srcOrd="1" destOrd="0" presId="urn:microsoft.com/office/officeart/2005/8/layout/hierarchy5"/>
    <dgm:cxn modelId="{EB75D945-F02F-48E2-8DFE-27B37A33DC99}" type="presParOf" srcId="{FDF1278E-0969-4EF5-A596-356421B2CDF2}" destId="{ECBA1F1C-4CB8-4CF0-AD9D-6C941C1099A5}" srcOrd="0" destOrd="0" presId="urn:microsoft.com/office/officeart/2005/8/layout/hierarchy5"/>
    <dgm:cxn modelId="{FD8452CA-CB46-44FC-8F18-FF07260D11F0}" type="presParOf" srcId="{FDF1278E-0969-4EF5-A596-356421B2CDF2}" destId="{8E252820-A5A3-4AFF-88C5-01EE854FE94E}" srcOrd="1" destOrd="0" presId="urn:microsoft.com/office/officeart/2005/8/layout/hierarchy5"/>
    <dgm:cxn modelId="{C5405713-E927-401A-B758-370F695E038E}" type="presParOf" srcId="{8E252820-A5A3-4AFF-88C5-01EE854FE94E}" destId="{4679EC41-46C2-4B2B-A6F6-0134D239B912}" srcOrd="0" destOrd="0" presId="urn:microsoft.com/office/officeart/2005/8/layout/hierarchy5"/>
    <dgm:cxn modelId="{08538F67-A4BC-471C-836D-A329B8A6E2D0}" type="presParOf" srcId="{4679EC41-46C2-4B2B-A6F6-0134D239B912}" destId="{7088C452-8E72-4D10-A380-DFD7BF3CB391}" srcOrd="0" destOrd="0" presId="urn:microsoft.com/office/officeart/2005/8/layout/hierarchy5"/>
    <dgm:cxn modelId="{94A79D02-AE71-4337-A93A-DBFF2BB6360D}" type="presParOf" srcId="{8E252820-A5A3-4AFF-88C5-01EE854FE94E}" destId="{FA7B2E5B-A89B-4B15-AA56-690A5B94E0AF}" srcOrd="1" destOrd="0" presId="urn:microsoft.com/office/officeart/2005/8/layout/hierarchy5"/>
    <dgm:cxn modelId="{3653719D-D0A1-4CC1-8618-6D648AA3E938}" type="presParOf" srcId="{FA7B2E5B-A89B-4B15-AA56-690A5B94E0AF}" destId="{82E9940E-49F3-4385-B976-2271B94602B3}" srcOrd="0" destOrd="0" presId="urn:microsoft.com/office/officeart/2005/8/layout/hierarchy5"/>
    <dgm:cxn modelId="{1461E1A1-D071-4100-817E-800A47B04D93}" type="presParOf" srcId="{FA7B2E5B-A89B-4B15-AA56-690A5B94E0AF}" destId="{C18C2C8F-D15C-4FC7-BC98-35A0B380C8CA}" srcOrd="1" destOrd="0" presId="urn:microsoft.com/office/officeart/2005/8/layout/hierarchy5"/>
    <dgm:cxn modelId="{E0DC15CB-B84A-44DB-AC87-EA8A21AB6308}" type="presParOf" srcId="{8E252820-A5A3-4AFF-88C5-01EE854FE94E}" destId="{C79C7C31-D18B-4074-A3C4-74AC2CCB2151}" srcOrd="2" destOrd="0" presId="urn:microsoft.com/office/officeart/2005/8/layout/hierarchy5"/>
    <dgm:cxn modelId="{211EDCE8-7D8F-4EE4-A323-5859C49A1C87}" type="presParOf" srcId="{C79C7C31-D18B-4074-A3C4-74AC2CCB2151}" destId="{3DA96699-D9BD-47C4-BC94-3AB42EA40FC8}" srcOrd="0" destOrd="0" presId="urn:microsoft.com/office/officeart/2005/8/layout/hierarchy5"/>
    <dgm:cxn modelId="{62A5F375-5EA3-456A-8D0F-6BF0FD5D0A77}" type="presParOf" srcId="{8E252820-A5A3-4AFF-88C5-01EE854FE94E}" destId="{49FD230A-8C12-4FB0-957C-D75FC24CCBDA}" srcOrd="3" destOrd="0" presId="urn:microsoft.com/office/officeart/2005/8/layout/hierarchy5"/>
    <dgm:cxn modelId="{81BC0551-279C-4118-85D3-A06C8D8E3524}" type="presParOf" srcId="{49FD230A-8C12-4FB0-957C-D75FC24CCBDA}" destId="{53AFC2CD-63DE-4FFC-8A45-961632156D5B}" srcOrd="0" destOrd="0" presId="urn:microsoft.com/office/officeart/2005/8/layout/hierarchy5"/>
    <dgm:cxn modelId="{DF50506D-CE89-4FE3-9BCC-1148C087236B}" type="presParOf" srcId="{49FD230A-8C12-4FB0-957C-D75FC24CCBDA}" destId="{8562FBA7-9762-44B6-A63C-6C8721F67230}" srcOrd="1" destOrd="0" presId="urn:microsoft.com/office/officeart/2005/8/layout/hierarchy5"/>
    <dgm:cxn modelId="{CDDE9293-7FE7-496A-BCA8-37585BDE4EB3}" type="presParOf" srcId="{8E252820-A5A3-4AFF-88C5-01EE854FE94E}" destId="{CFA8F068-DFFE-4C75-B912-954E2CDEBD61}" srcOrd="4" destOrd="0" presId="urn:microsoft.com/office/officeart/2005/8/layout/hierarchy5"/>
    <dgm:cxn modelId="{FED8C142-D0F0-4FE7-BDD4-4CFE4DD8E4A7}" type="presParOf" srcId="{CFA8F068-DFFE-4C75-B912-954E2CDEBD61}" destId="{614B649E-AD11-4939-AC08-D23824E73A17}" srcOrd="0" destOrd="0" presId="urn:microsoft.com/office/officeart/2005/8/layout/hierarchy5"/>
    <dgm:cxn modelId="{EA76FA17-A03C-4882-9B71-87A9B10999E0}" type="presParOf" srcId="{8E252820-A5A3-4AFF-88C5-01EE854FE94E}" destId="{1D666144-B6FD-4C48-93F1-930C6F108620}" srcOrd="5" destOrd="0" presId="urn:microsoft.com/office/officeart/2005/8/layout/hierarchy5"/>
    <dgm:cxn modelId="{9FF6B6B1-0C5C-475C-B9FF-906A9241CE4D}" type="presParOf" srcId="{1D666144-B6FD-4C48-93F1-930C6F108620}" destId="{90136C7C-4080-4B96-B8AC-A58A3290078D}" srcOrd="0" destOrd="0" presId="urn:microsoft.com/office/officeart/2005/8/layout/hierarchy5"/>
    <dgm:cxn modelId="{E6D052DA-0EC8-405A-A4C5-F3277023698D}" type="presParOf" srcId="{1D666144-B6FD-4C48-93F1-930C6F108620}" destId="{00CB8F63-123C-4690-886C-086A8047950F}" srcOrd="1" destOrd="0" presId="urn:microsoft.com/office/officeart/2005/8/layout/hierarchy5"/>
    <dgm:cxn modelId="{5F2C2387-26E7-40E8-B440-599E1FC46063}" type="presParOf" srcId="{8E252820-A5A3-4AFF-88C5-01EE854FE94E}" destId="{FAB9B4EA-8637-48D3-82BC-215B1B96A0A2}" srcOrd="6" destOrd="0" presId="urn:microsoft.com/office/officeart/2005/8/layout/hierarchy5"/>
    <dgm:cxn modelId="{DB5DD2DC-9985-49A7-8734-0A50D186A2F1}" type="presParOf" srcId="{FAB9B4EA-8637-48D3-82BC-215B1B96A0A2}" destId="{96EA50C6-AD67-4431-A08E-C8B65D7CABB4}" srcOrd="0" destOrd="0" presId="urn:microsoft.com/office/officeart/2005/8/layout/hierarchy5"/>
    <dgm:cxn modelId="{1FB68D83-59EB-449D-B80D-6368CC4C04FC}" type="presParOf" srcId="{8E252820-A5A3-4AFF-88C5-01EE854FE94E}" destId="{BC990CEA-340D-47C1-AD6C-73825A31C36D}" srcOrd="7" destOrd="0" presId="urn:microsoft.com/office/officeart/2005/8/layout/hierarchy5"/>
    <dgm:cxn modelId="{8F365A08-E33D-483B-99BA-C6F1853256C4}" type="presParOf" srcId="{BC990CEA-340D-47C1-AD6C-73825A31C36D}" destId="{28A2DEF4-932C-4FDA-84D1-BE26BDDC5BB5}" srcOrd="0" destOrd="0" presId="urn:microsoft.com/office/officeart/2005/8/layout/hierarchy5"/>
    <dgm:cxn modelId="{7EF85BB3-37ED-4203-83E4-42DEC2ED2A8D}" type="presParOf" srcId="{BC990CEA-340D-47C1-AD6C-73825A31C36D}" destId="{0ABC2B9F-1A2E-42B3-8667-D99395AC0EF3}" srcOrd="1" destOrd="0" presId="urn:microsoft.com/office/officeart/2005/8/layout/hierarchy5"/>
    <dgm:cxn modelId="{B4B2C407-FBFF-4418-A9F0-2AF0FA808C41}" type="presParOf" srcId="{8E252820-A5A3-4AFF-88C5-01EE854FE94E}" destId="{88AAE623-9749-4637-A9A9-B475E7723C1D}" srcOrd="8" destOrd="0" presId="urn:microsoft.com/office/officeart/2005/8/layout/hierarchy5"/>
    <dgm:cxn modelId="{2AAB6B12-42D7-446E-ABAF-C99637EB1D54}" type="presParOf" srcId="{88AAE623-9749-4637-A9A9-B475E7723C1D}" destId="{F17FCC0E-DFA8-413C-A900-A12A12EFDB7C}" srcOrd="0" destOrd="0" presId="urn:microsoft.com/office/officeart/2005/8/layout/hierarchy5"/>
    <dgm:cxn modelId="{A1D381E8-6FD1-467F-9199-C0A2B59116C0}" type="presParOf" srcId="{8E252820-A5A3-4AFF-88C5-01EE854FE94E}" destId="{86CE05D3-3CA6-4E7B-B267-76BC3AA36856}" srcOrd="9" destOrd="0" presId="urn:microsoft.com/office/officeart/2005/8/layout/hierarchy5"/>
    <dgm:cxn modelId="{9292EB4E-DDA6-45EA-B753-80766B69CC66}" type="presParOf" srcId="{86CE05D3-3CA6-4E7B-B267-76BC3AA36856}" destId="{18C0C47B-0A72-4BAD-B1A2-BCC7103C738A}" srcOrd="0" destOrd="0" presId="urn:microsoft.com/office/officeart/2005/8/layout/hierarchy5"/>
    <dgm:cxn modelId="{3ECA8616-195A-480D-8CAA-86502076C388}" type="presParOf" srcId="{86CE05D3-3CA6-4E7B-B267-76BC3AA36856}" destId="{26015B9A-A2B0-4A9C-B08E-56ABCCD725D0}" srcOrd="1" destOrd="0" presId="urn:microsoft.com/office/officeart/2005/8/layout/hierarchy5"/>
    <dgm:cxn modelId="{C9F1DD58-A597-4AE7-8AFF-2CFF9F45BF06}" type="presParOf" srcId="{8E252820-A5A3-4AFF-88C5-01EE854FE94E}" destId="{186EA065-3C70-4A04-84E8-001F7EA8B055}" srcOrd="10" destOrd="0" presId="urn:microsoft.com/office/officeart/2005/8/layout/hierarchy5"/>
    <dgm:cxn modelId="{255F71DD-F5B7-4E76-8872-F4BB597104D1}" type="presParOf" srcId="{186EA065-3C70-4A04-84E8-001F7EA8B055}" destId="{39925DF7-F403-46EC-801A-9F27EE4EC06C}" srcOrd="0" destOrd="0" presId="urn:microsoft.com/office/officeart/2005/8/layout/hierarchy5"/>
    <dgm:cxn modelId="{8195717D-9D86-4369-8AC0-B0F6AE2F01BD}" type="presParOf" srcId="{8E252820-A5A3-4AFF-88C5-01EE854FE94E}" destId="{C4D62DE9-EAD0-4721-BAF3-79994AB99487}" srcOrd="11" destOrd="0" presId="urn:microsoft.com/office/officeart/2005/8/layout/hierarchy5"/>
    <dgm:cxn modelId="{82093150-4C0E-422F-9C80-6AA208632395}" type="presParOf" srcId="{C4D62DE9-EAD0-4721-BAF3-79994AB99487}" destId="{116D0699-7B40-4EF4-B0AE-2A382DE16BB8}" srcOrd="0" destOrd="0" presId="urn:microsoft.com/office/officeart/2005/8/layout/hierarchy5"/>
    <dgm:cxn modelId="{A7C450E8-972F-46B0-9940-FC673FC138D1}" type="presParOf" srcId="{C4D62DE9-EAD0-4721-BAF3-79994AB99487}" destId="{B8FA1D19-577A-48C0-97FB-7E417DEA34DD}" srcOrd="1" destOrd="0" presId="urn:microsoft.com/office/officeart/2005/8/layout/hierarchy5"/>
    <dgm:cxn modelId="{F5111B28-DF6D-402C-8761-E4DB749CF61A}" type="presParOf" srcId="{10899157-1E27-4B06-A42A-1E37DA52B274}" destId="{905A9AD5-D1C8-4091-B5E3-FBD026B8EB0A}" srcOrd="2" destOrd="0" presId="urn:microsoft.com/office/officeart/2005/8/layout/hierarchy5"/>
    <dgm:cxn modelId="{460EEAEA-F0C8-400C-8D38-44D618592D54}" type="presParOf" srcId="{905A9AD5-D1C8-4091-B5E3-FBD026B8EB0A}" destId="{189F3D98-4825-47FC-9603-D8BFA3FC30D0}" srcOrd="0" destOrd="0" presId="urn:microsoft.com/office/officeart/2005/8/layout/hierarchy5"/>
    <dgm:cxn modelId="{2A6005C5-0F96-4DFC-9484-52A7C9B0575E}" type="presParOf" srcId="{10899157-1E27-4B06-A42A-1E37DA52B274}" destId="{1D6216BF-2572-486A-A0BF-4A98A4DAFC79}" srcOrd="3" destOrd="0" presId="urn:microsoft.com/office/officeart/2005/8/layout/hierarchy5"/>
    <dgm:cxn modelId="{7A282D1B-3447-4C3C-B51D-D4089B588C3A}" type="presParOf" srcId="{1D6216BF-2572-486A-A0BF-4A98A4DAFC79}" destId="{551F2849-C706-4105-8685-B86ABB96630C}" srcOrd="0" destOrd="0" presId="urn:microsoft.com/office/officeart/2005/8/layout/hierarchy5"/>
    <dgm:cxn modelId="{5192E011-8BD2-4472-8BD1-6A74E606478D}" type="presParOf" srcId="{1D6216BF-2572-486A-A0BF-4A98A4DAFC79}" destId="{9834A675-0A5F-44D9-ABE2-2D80CFEDC025}" srcOrd="1" destOrd="0" presId="urn:microsoft.com/office/officeart/2005/8/layout/hierarchy5"/>
    <dgm:cxn modelId="{F7A99425-53EA-427E-9B11-91F918ADD81D}" type="presParOf" srcId="{9834A675-0A5F-44D9-ABE2-2D80CFEDC025}" destId="{607B52EA-B90E-4057-A915-002BDC5E4930}" srcOrd="0" destOrd="0" presId="urn:microsoft.com/office/officeart/2005/8/layout/hierarchy5"/>
    <dgm:cxn modelId="{3759614C-0F16-4BFD-942C-4B66F25969A4}" type="presParOf" srcId="{607B52EA-B90E-4057-A915-002BDC5E4930}" destId="{BE3F6CD8-DB2E-4E02-AF62-75589D51BF1A}" srcOrd="0" destOrd="0" presId="urn:microsoft.com/office/officeart/2005/8/layout/hierarchy5"/>
    <dgm:cxn modelId="{91691571-23A4-4020-80B2-F12DA94FC9AF}" type="presParOf" srcId="{9834A675-0A5F-44D9-ABE2-2D80CFEDC025}" destId="{87C7E21F-7920-46C0-B63B-EEAE4627FF71}" srcOrd="1" destOrd="0" presId="urn:microsoft.com/office/officeart/2005/8/layout/hierarchy5"/>
    <dgm:cxn modelId="{EBA9A5B6-55DE-41FD-9D9B-4332B2089070}" type="presParOf" srcId="{87C7E21F-7920-46C0-B63B-EEAE4627FF71}" destId="{FB4197E5-EE67-45CC-B8DD-BA9384A48384}" srcOrd="0" destOrd="0" presId="urn:microsoft.com/office/officeart/2005/8/layout/hierarchy5"/>
    <dgm:cxn modelId="{6117A103-3033-42D0-8F16-78EF6AE59914}" type="presParOf" srcId="{87C7E21F-7920-46C0-B63B-EEAE4627FF71}" destId="{E7C23B51-41A6-4F20-8701-010496536D15}" srcOrd="1" destOrd="0" presId="urn:microsoft.com/office/officeart/2005/8/layout/hierarchy5"/>
    <dgm:cxn modelId="{2787447B-0187-40EF-A8A5-BB4CB4705934}" type="presParOf" srcId="{7057FE7C-FB37-42E7-9B11-7E03D618C06D}" destId="{8F157B49-4888-488B-8C68-63DE1AA3E1C6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E4B950-F8B8-4FC4-A7E6-C9672C16E550}" type="doc">
      <dgm:prSet loTypeId="urn:microsoft.com/office/officeart/2005/8/layout/radial5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D717DB1-088C-48C9-8E28-7F975C040826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КРИТЕРИИ </a:t>
          </a:r>
        </a:p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оценки и самооценки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4FEF5A76-9AE5-4C21-A167-5172E67C0BFE}" type="parTrans" cxnId="{153ED976-688F-4013-9AD9-9A679F036391}">
      <dgm:prSet/>
      <dgm:spPr/>
      <dgm:t>
        <a:bodyPr/>
        <a:lstStyle/>
        <a:p>
          <a:endParaRPr lang="ru-RU"/>
        </a:p>
      </dgm:t>
    </dgm:pt>
    <dgm:pt modelId="{43410318-5DA0-4DFA-9552-BFCA794DAF34}" type="sibTrans" cxnId="{153ED976-688F-4013-9AD9-9A679F036391}">
      <dgm:prSet/>
      <dgm:spPr/>
      <dgm:t>
        <a:bodyPr/>
        <a:lstStyle/>
        <a:p>
          <a:endParaRPr lang="ru-RU"/>
        </a:p>
      </dgm:t>
    </dgm:pt>
    <dgm:pt modelId="{5F4D047D-A97F-4A4A-A143-CDEE74B58ABB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КРИТИЧНОСТЬ</a:t>
          </a: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(АНАЛИЗ И ОЦЕНКА МЫШЛЕНИЯ, ОБОБЩЕНИЯ)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7B19A6F-ED8F-4EC9-9F9F-4AD7687F5091}" type="parTrans" cxnId="{31F44D9E-9F99-435E-AD6A-67AE3F189DDB}">
      <dgm:prSet/>
      <dgm:spPr/>
      <dgm:t>
        <a:bodyPr/>
        <a:lstStyle/>
        <a:p>
          <a:endParaRPr lang="ru-RU"/>
        </a:p>
      </dgm:t>
    </dgm:pt>
    <dgm:pt modelId="{9BDF7ABD-8E14-42FA-9818-265AC89D902E}" type="sibTrans" cxnId="{31F44D9E-9F99-435E-AD6A-67AE3F189DDB}">
      <dgm:prSet/>
      <dgm:spPr/>
      <dgm:t>
        <a:bodyPr/>
        <a:lstStyle/>
        <a:p>
          <a:endParaRPr lang="ru-RU"/>
        </a:p>
      </dgm:t>
    </dgm:pt>
    <dgm:pt modelId="{ACF3B2B6-486A-4FCB-BCEF-3F469AEB1ADA}">
      <dgm:prSet phldrT="[Текст]" custT="1"/>
      <dgm:spPr/>
      <dgm:t>
        <a:bodyPr/>
        <a:lstStyle/>
        <a:p>
          <a:endParaRPr lang="ru-RU" sz="1100" b="1" dirty="0" smtClean="0">
            <a:latin typeface="Times New Roman" pitchFamily="18" charset="0"/>
            <a:cs typeface="Times New Roman" pitchFamily="18" charset="0"/>
          </a:endParaRPr>
        </a:p>
        <a:p>
          <a:endParaRPr lang="ru-RU" sz="12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МЕТОПОЗНАНИЕ – ОЦЕНИВАНИЕ НАВЫКОВ СВОЕГО  МЫШЛЕНИЯ</a:t>
          </a:r>
        </a:p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(КОНТРОЛЬ И РЕГУЛИРОВАНИЕ МЫСЛИТЕЛЬНЫХ ПРОЦЕССОВ)</a:t>
          </a:r>
        </a:p>
        <a:p>
          <a:endParaRPr lang="ru-RU" sz="900" b="1" dirty="0" smtClean="0">
            <a:latin typeface="Times New Roman" pitchFamily="18" charset="0"/>
            <a:cs typeface="Times New Roman" pitchFamily="18" charset="0"/>
          </a:endParaRPr>
        </a:p>
        <a:p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C4E08214-BFA7-4C08-BEAB-BC6EDE6FCCDF}" type="parTrans" cxnId="{2845FC94-98DA-47D0-8954-93804B96194C}">
      <dgm:prSet/>
      <dgm:spPr/>
      <dgm:t>
        <a:bodyPr/>
        <a:lstStyle/>
        <a:p>
          <a:endParaRPr lang="ru-RU"/>
        </a:p>
      </dgm:t>
    </dgm:pt>
    <dgm:pt modelId="{37ABEB0D-117B-493F-9DE8-0117FD3A1582}" type="sibTrans" cxnId="{2845FC94-98DA-47D0-8954-93804B96194C}">
      <dgm:prSet/>
      <dgm:spPr/>
      <dgm:t>
        <a:bodyPr/>
        <a:lstStyle/>
        <a:p>
          <a:endParaRPr lang="ru-RU"/>
        </a:p>
      </dgm:t>
    </dgm:pt>
    <dgm:pt modelId="{499DE24C-4FAE-4325-9E0C-1920418CA1BE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ОРИГИНАЛЬНОСТЬ МЫШЛЕНИЯ</a:t>
          </a:r>
        </a:p>
        <a:p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(СПОСОБНОСТЬ К АНАЛИЗУ </a:t>
          </a:r>
        </a:p>
        <a:p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И</a:t>
          </a:r>
        </a:p>
        <a:p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 ИНТЕРПРЕТАЦИИ)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dgm:t>
    </dgm:pt>
    <dgm:pt modelId="{F6171D2A-3D33-429F-A237-87566794E5E9}" type="parTrans" cxnId="{F316E83C-9D94-43CD-8992-1D2EB8C07959}">
      <dgm:prSet/>
      <dgm:spPr/>
      <dgm:t>
        <a:bodyPr/>
        <a:lstStyle/>
        <a:p>
          <a:endParaRPr lang="ru-RU"/>
        </a:p>
      </dgm:t>
    </dgm:pt>
    <dgm:pt modelId="{DCE12B8B-0969-402C-8ACF-5AE2DC1D3A52}" type="sibTrans" cxnId="{F316E83C-9D94-43CD-8992-1D2EB8C07959}">
      <dgm:prSet/>
      <dgm:spPr/>
      <dgm:t>
        <a:bodyPr/>
        <a:lstStyle/>
        <a:p>
          <a:endParaRPr lang="ru-RU"/>
        </a:p>
      </dgm:t>
    </dgm:pt>
    <dgm:pt modelId="{E0CA74FC-8481-460B-9396-209733015542}" type="pres">
      <dgm:prSet presAssocID="{14E4B950-F8B8-4FC4-A7E6-C9672C16E5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B88D49-7369-401B-BDEA-2382B1C6C583}" type="pres">
      <dgm:prSet presAssocID="{AD717DB1-088C-48C9-8E28-7F975C040826}" presName="centerShape" presStyleLbl="node0" presStyleIdx="0" presStyleCnt="1" custScaleX="148097" custScaleY="127157" custLinFactNeighborX="-8258" custLinFactNeighborY="17176"/>
      <dgm:spPr/>
      <dgm:t>
        <a:bodyPr/>
        <a:lstStyle/>
        <a:p>
          <a:endParaRPr lang="ru-RU"/>
        </a:p>
      </dgm:t>
    </dgm:pt>
    <dgm:pt modelId="{CB380947-CD06-47BC-AC42-7200363774EA}" type="pres">
      <dgm:prSet presAssocID="{57B19A6F-ED8F-4EC9-9F9F-4AD7687F5091}" presName="parTrans" presStyleLbl="sibTrans2D1" presStyleIdx="0" presStyleCnt="3"/>
      <dgm:spPr/>
      <dgm:t>
        <a:bodyPr/>
        <a:lstStyle/>
        <a:p>
          <a:endParaRPr lang="ru-RU"/>
        </a:p>
      </dgm:t>
    </dgm:pt>
    <dgm:pt modelId="{AD573C07-C0E5-482F-8346-0DAAD97263ED}" type="pres">
      <dgm:prSet presAssocID="{57B19A6F-ED8F-4EC9-9F9F-4AD7687F5091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D90080B-DCE8-460E-AD45-53B17AF44AD2}" type="pres">
      <dgm:prSet presAssocID="{5F4D047D-A97F-4A4A-A143-CDEE74B58ABB}" presName="node" presStyleLbl="node1" presStyleIdx="0" presStyleCnt="3" custScaleX="185598" custScaleY="100571" custRadScaleRad="89976" custRadScaleInc="25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778F2A-5CE9-4954-AE2E-6F6F116E9CAD}" type="pres">
      <dgm:prSet presAssocID="{C4E08214-BFA7-4C08-BEAB-BC6EDE6FCCDF}" presName="parTrans" presStyleLbl="sibTrans2D1" presStyleIdx="1" presStyleCnt="3"/>
      <dgm:spPr/>
      <dgm:t>
        <a:bodyPr/>
        <a:lstStyle/>
        <a:p>
          <a:endParaRPr lang="ru-RU"/>
        </a:p>
      </dgm:t>
    </dgm:pt>
    <dgm:pt modelId="{8DD8F929-79B7-4F47-9B32-CEF83D27A135}" type="pres">
      <dgm:prSet presAssocID="{C4E08214-BFA7-4C08-BEAB-BC6EDE6FCCDF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01668ED6-75D0-48E9-B990-984C7B656EDA}" type="pres">
      <dgm:prSet presAssocID="{ACF3B2B6-486A-4FCB-BCEF-3F469AEB1ADA}" presName="node" presStyleLbl="node1" presStyleIdx="1" presStyleCnt="3" custScaleX="193163" custScaleY="99046" custRadScaleRad="112197" custRadScaleInc="-54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CEA011-61F8-4B63-AFE1-64E877FC509E}" type="pres">
      <dgm:prSet presAssocID="{F6171D2A-3D33-429F-A237-87566794E5E9}" presName="parTrans" presStyleLbl="sibTrans2D1" presStyleIdx="2" presStyleCnt="3"/>
      <dgm:spPr/>
      <dgm:t>
        <a:bodyPr/>
        <a:lstStyle/>
        <a:p>
          <a:endParaRPr lang="ru-RU"/>
        </a:p>
      </dgm:t>
    </dgm:pt>
    <dgm:pt modelId="{16C34E9E-EA6C-4B21-9CBB-FFAD21BE6147}" type="pres">
      <dgm:prSet presAssocID="{F6171D2A-3D33-429F-A237-87566794E5E9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ABEDB528-DA00-4ECB-9E30-96C339A9947D}" type="pres">
      <dgm:prSet presAssocID="{499DE24C-4FAE-4325-9E0C-1920418CA1BE}" presName="node" presStyleLbl="node1" presStyleIdx="2" presStyleCnt="3" custScaleX="191137" custRadScaleRad="122063" custRadScaleInc="82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84F389-4188-465B-8960-E0F59B3CCD30}" type="presOf" srcId="{57B19A6F-ED8F-4EC9-9F9F-4AD7687F5091}" destId="{AD573C07-C0E5-482F-8346-0DAAD97263ED}" srcOrd="1" destOrd="0" presId="urn:microsoft.com/office/officeart/2005/8/layout/radial5"/>
    <dgm:cxn modelId="{E4DF7BF2-6EA8-431A-B045-04136D5968D7}" type="presOf" srcId="{AD717DB1-088C-48C9-8E28-7F975C040826}" destId="{17B88D49-7369-401B-BDEA-2382B1C6C583}" srcOrd="0" destOrd="0" presId="urn:microsoft.com/office/officeart/2005/8/layout/radial5"/>
    <dgm:cxn modelId="{869EDA72-AC24-4DE3-95FB-D9AF35A07340}" type="presOf" srcId="{14E4B950-F8B8-4FC4-A7E6-C9672C16E550}" destId="{E0CA74FC-8481-460B-9396-209733015542}" srcOrd="0" destOrd="0" presId="urn:microsoft.com/office/officeart/2005/8/layout/radial5"/>
    <dgm:cxn modelId="{BED8EF1D-D7B0-4605-B63E-92A361DD9AEE}" type="presOf" srcId="{C4E08214-BFA7-4C08-BEAB-BC6EDE6FCCDF}" destId="{94778F2A-5CE9-4954-AE2E-6F6F116E9CAD}" srcOrd="0" destOrd="0" presId="urn:microsoft.com/office/officeart/2005/8/layout/radial5"/>
    <dgm:cxn modelId="{F316E83C-9D94-43CD-8992-1D2EB8C07959}" srcId="{AD717DB1-088C-48C9-8E28-7F975C040826}" destId="{499DE24C-4FAE-4325-9E0C-1920418CA1BE}" srcOrd="2" destOrd="0" parTransId="{F6171D2A-3D33-429F-A237-87566794E5E9}" sibTransId="{DCE12B8B-0969-402C-8ACF-5AE2DC1D3A52}"/>
    <dgm:cxn modelId="{153ED976-688F-4013-9AD9-9A679F036391}" srcId="{14E4B950-F8B8-4FC4-A7E6-C9672C16E550}" destId="{AD717DB1-088C-48C9-8E28-7F975C040826}" srcOrd="0" destOrd="0" parTransId="{4FEF5A76-9AE5-4C21-A167-5172E67C0BFE}" sibTransId="{43410318-5DA0-4DFA-9552-BFCA794DAF34}"/>
    <dgm:cxn modelId="{4522B97A-5407-4556-8792-46FF4DB55C2C}" type="presOf" srcId="{5F4D047D-A97F-4A4A-A143-CDEE74B58ABB}" destId="{AD90080B-DCE8-460E-AD45-53B17AF44AD2}" srcOrd="0" destOrd="0" presId="urn:microsoft.com/office/officeart/2005/8/layout/radial5"/>
    <dgm:cxn modelId="{3AD023F2-881C-4A10-9944-D0384A0E32A3}" type="presOf" srcId="{C4E08214-BFA7-4C08-BEAB-BC6EDE6FCCDF}" destId="{8DD8F929-79B7-4F47-9B32-CEF83D27A135}" srcOrd="1" destOrd="0" presId="urn:microsoft.com/office/officeart/2005/8/layout/radial5"/>
    <dgm:cxn modelId="{31E08502-7003-408D-A56D-16D0C6B9635D}" type="presOf" srcId="{57B19A6F-ED8F-4EC9-9F9F-4AD7687F5091}" destId="{CB380947-CD06-47BC-AC42-7200363774EA}" srcOrd="0" destOrd="0" presId="urn:microsoft.com/office/officeart/2005/8/layout/radial5"/>
    <dgm:cxn modelId="{0FF85057-81AB-4449-BDB7-0232B90DF7AD}" type="presOf" srcId="{499DE24C-4FAE-4325-9E0C-1920418CA1BE}" destId="{ABEDB528-DA00-4ECB-9E30-96C339A9947D}" srcOrd="0" destOrd="0" presId="urn:microsoft.com/office/officeart/2005/8/layout/radial5"/>
    <dgm:cxn modelId="{31F44D9E-9F99-435E-AD6A-67AE3F189DDB}" srcId="{AD717DB1-088C-48C9-8E28-7F975C040826}" destId="{5F4D047D-A97F-4A4A-A143-CDEE74B58ABB}" srcOrd="0" destOrd="0" parTransId="{57B19A6F-ED8F-4EC9-9F9F-4AD7687F5091}" sibTransId="{9BDF7ABD-8E14-42FA-9818-265AC89D902E}"/>
    <dgm:cxn modelId="{2845FC94-98DA-47D0-8954-93804B96194C}" srcId="{AD717DB1-088C-48C9-8E28-7F975C040826}" destId="{ACF3B2B6-486A-4FCB-BCEF-3F469AEB1ADA}" srcOrd="1" destOrd="0" parTransId="{C4E08214-BFA7-4C08-BEAB-BC6EDE6FCCDF}" sibTransId="{37ABEB0D-117B-493F-9DE8-0117FD3A1582}"/>
    <dgm:cxn modelId="{C01A4D71-0ADC-4266-951D-A6B91A40FE56}" type="presOf" srcId="{F6171D2A-3D33-429F-A237-87566794E5E9}" destId="{8ACEA011-61F8-4B63-AFE1-64E877FC509E}" srcOrd="0" destOrd="0" presId="urn:microsoft.com/office/officeart/2005/8/layout/radial5"/>
    <dgm:cxn modelId="{A6680AC1-DB09-4B6C-820D-5E9C24F5F096}" type="presOf" srcId="{F6171D2A-3D33-429F-A237-87566794E5E9}" destId="{16C34E9E-EA6C-4B21-9CBB-FFAD21BE6147}" srcOrd="1" destOrd="0" presId="urn:microsoft.com/office/officeart/2005/8/layout/radial5"/>
    <dgm:cxn modelId="{99F1888C-2732-4F39-B45A-FD44F95A0F88}" type="presOf" srcId="{ACF3B2B6-486A-4FCB-BCEF-3F469AEB1ADA}" destId="{01668ED6-75D0-48E9-B990-984C7B656EDA}" srcOrd="0" destOrd="0" presId="urn:microsoft.com/office/officeart/2005/8/layout/radial5"/>
    <dgm:cxn modelId="{026C50A2-2CF5-44DC-B9C6-F686E8F7DD9F}" type="presParOf" srcId="{E0CA74FC-8481-460B-9396-209733015542}" destId="{17B88D49-7369-401B-BDEA-2382B1C6C583}" srcOrd="0" destOrd="0" presId="urn:microsoft.com/office/officeart/2005/8/layout/radial5"/>
    <dgm:cxn modelId="{6A7E288B-F3CC-4CD2-9CAC-79D23003D79B}" type="presParOf" srcId="{E0CA74FC-8481-460B-9396-209733015542}" destId="{CB380947-CD06-47BC-AC42-7200363774EA}" srcOrd="1" destOrd="0" presId="urn:microsoft.com/office/officeart/2005/8/layout/radial5"/>
    <dgm:cxn modelId="{77B357DC-BA5A-4031-87FA-1F398E0E4C2D}" type="presParOf" srcId="{CB380947-CD06-47BC-AC42-7200363774EA}" destId="{AD573C07-C0E5-482F-8346-0DAAD97263ED}" srcOrd="0" destOrd="0" presId="urn:microsoft.com/office/officeart/2005/8/layout/radial5"/>
    <dgm:cxn modelId="{2F0A8D8B-1F8A-4AC4-BFA8-A678EA7AD580}" type="presParOf" srcId="{E0CA74FC-8481-460B-9396-209733015542}" destId="{AD90080B-DCE8-460E-AD45-53B17AF44AD2}" srcOrd="2" destOrd="0" presId="urn:microsoft.com/office/officeart/2005/8/layout/radial5"/>
    <dgm:cxn modelId="{2953FECD-2923-4539-9909-0E9DE1F2D502}" type="presParOf" srcId="{E0CA74FC-8481-460B-9396-209733015542}" destId="{94778F2A-5CE9-4954-AE2E-6F6F116E9CAD}" srcOrd="3" destOrd="0" presId="urn:microsoft.com/office/officeart/2005/8/layout/radial5"/>
    <dgm:cxn modelId="{CDD3124F-4601-4032-8984-C9EB8C6B3E68}" type="presParOf" srcId="{94778F2A-5CE9-4954-AE2E-6F6F116E9CAD}" destId="{8DD8F929-79B7-4F47-9B32-CEF83D27A135}" srcOrd="0" destOrd="0" presId="urn:microsoft.com/office/officeart/2005/8/layout/radial5"/>
    <dgm:cxn modelId="{1B7664A0-4511-4145-9490-39CF5FA53D00}" type="presParOf" srcId="{E0CA74FC-8481-460B-9396-209733015542}" destId="{01668ED6-75D0-48E9-B990-984C7B656EDA}" srcOrd="4" destOrd="0" presId="urn:microsoft.com/office/officeart/2005/8/layout/radial5"/>
    <dgm:cxn modelId="{4E251170-6894-4DD2-A218-023E319E768C}" type="presParOf" srcId="{E0CA74FC-8481-460B-9396-209733015542}" destId="{8ACEA011-61F8-4B63-AFE1-64E877FC509E}" srcOrd="5" destOrd="0" presId="urn:microsoft.com/office/officeart/2005/8/layout/radial5"/>
    <dgm:cxn modelId="{DDA05CB6-B39B-4286-8F61-F4197CBB8DC8}" type="presParOf" srcId="{8ACEA011-61F8-4B63-AFE1-64E877FC509E}" destId="{16C34E9E-EA6C-4B21-9CBB-FFAD21BE6147}" srcOrd="0" destOrd="0" presId="urn:microsoft.com/office/officeart/2005/8/layout/radial5"/>
    <dgm:cxn modelId="{AA279084-F269-4E04-A0B5-65B39DCB3B1B}" type="presParOf" srcId="{E0CA74FC-8481-460B-9396-209733015542}" destId="{ABEDB528-DA00-4ECB-9E30-96C339A9947D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EF47AA-A6B8-4DB5-B1FB-A28394BC8151}" type="doc">
      <dgm:prSet loTypeId="urn:microsoft.com/office/officeart/2005/8/layout/radial5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C1F090A-F55E-4F79-A803-B04C39CE97E9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Формы выражения </a:t>
          </a:r>
        </a:p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НАВЫКОВ </a:t>
          </a:r>
        </a:p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И</a:t>
          </a:r>
        </a:p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УМЕНИЙ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A96D0E14-45B4-42F6-A7B6-E5B6704121DD}" type="parTrans" cxnId="{5CB1F862-AFBC-4647-AE78-E73445DB12D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2A50220-9005-4F99-B39C-8C68BFAC7093}" type="sibTrans" cxnId="{5CB1F862-AFBC-4647-AE78-E73445DB12D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1CF97EB-9B1D-47C8-A7A1-8628BFE6806B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ЭССЕ,</a:t>
          </a:r>
        </a:p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АННОТАЦИЯ</a:t>
          </a:r>
        </a:p>
      </dgm:t>
    </dgm:pt>
    <dgm:pt modelId="{6396312F-1EAB-4D73-B20E-F8E174E937B4}" type="parTrans" cxnId="{6F197E8F-71E3-49AC-876C-8D6FC08B495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FB3BAEF-6D57-471C-95C8-D36B6D083DAC}" type="sibTrans" cxnId="{6F197E8F-71E3-49AC-876C-8D6FC08B495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1A24816-8EA6-4EA3-A0F8-6803036DE271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МОДЕЛЬ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6D2F0951-59A4-42E7-A554-445F0FA1C4F4}" type="parTrans" cxnId="{1C56A292-5AFA-4964-8A35-5F693FDB1AE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D956DF8-74BD-4487-939F-81383312C62D}" type="sibTrans" cxnId="{1C56A292-5AFA-4964-8A35-5F693FDB1AE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9B72962-CCFF-49C4-939E-C8277F96ECD2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Найденная</a:t>
          </a:r>
        </a:p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ФУНКЦИОНАЛЬНАЯ</a:t>
          </a:r>
        </a:p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СВЯЗЬ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078B778D-CA47-4563-8BD4-6093001C77F7}" type="parTrans" cxnId="{9C939D51-AEDB-4BE8-AA6C-97EBBF0D3EA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703F427-DC0E-48C9-A531-F4EC54FBF052}" type="sibTrans" cxnId="{9C939D51-AEDB-4BE8-AA6C-97EBBF0D3EA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C1AD6B8-A4ED-4A7C-8F37-7DB6C803E20F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Сформулирован</a:t>
          </a:r>
        </a:p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ное противоречие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1A252EF-F2C0-4FB9-AF41-6D59501707A5}" type="parTrans" cxnId="{E071AAEA-3543-4F13-9907-56F17B84042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52C0F3D-C9FD-47B0-B28A-4378EB13A942}" type="sibTrans" cxnId="{E071AAEA-3543-4F13-9907-56F17B84042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09AF43-295B-4DC9-8E39-DC61B4B8C7C2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Ско</a:t>
          </a: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нструированное</a:t>
          </a:r>
        </a:p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ПОНЯТИЕ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94AE3F00-E762-4829-AAAA-8AE3F9206742}" type="parTrans" cxnId="{F41B5FB3-C614-41EB-9433-D4FC05CD95FE}">
      <dgm:prSet/>
      <dgm:spPr/>
      <dgm:t>
        <a:bodyPr/>
        <a:lstStyle/>
        <a:p>
          <a:endParaRPr lang="ru-RU"/>
        </a:p>
      </dgm:t>
    </dgm:pt>
    <dgm:pt modelId="{BB4F3853-F7EF-4C99-BE98-74D561A03C73}" type="sibTrans" cxnId="{F41B5FB3-C614-41EB-9433-D4FC05CD95FE}">
      <dgm:prSet/>
      <dgm:spPr/>
      <dgm:t>
        <a:bodyPr/>
        <a:lstStyle/>
        <a:p>
          <a:endParaRPr lang="ru-RU"/>
        </a:p>
      </dgm:t>
    </dgm:pt>
    <dgm:pt modelId="{DE53AE94-F3E9-451A-93C2-216C53D320EB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ПРОЕКТ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E8BDF37-6C6C-493C-8106-584686A29C7C}" type="parTrans" cxnId="{B27E66D7-E82A-4639-BBC7-23967BAC2D49}">
      <dgm:prSet/>
      <dgm:spPr/>
      <dgm:t>
        <a:bodyPr/>
        <a:lstStyle/>
        <a:p>
          <a:endParaRPr lang="ru-RU"/>
        </a:p>
      </dgm:t>
    </dgm:pt>
    <dgm:pt modelId="{8AC6C2F7-0FD2-4567-9C32-6FDB42C82A29}" type="sibTrans" cxnId="{B27E66D7-E82A-4639-BBC7-23967BAC2D49}">
      <dgm:prSet/>
      <dgm:spPr/>
      <dgm:t>
        <a:bodyPr/>
        <a:lstStyle/>
        <a:p>
          <a:endParaRPr lang="ru-RU"/>
        </a:p>
      </dgm:t>
    </dgm:pt>
    <dgm:pt modelId="{1765E954-8977-4F47-BD8A-9B2209D4AFD4}">
      <dgm:prSet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СОЗДАННАЯ </a:t>
          </a:r>
        </a:p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ТЕОРЕТИЧЕСКАЯ </a:t>
          </a:r>
        </a:p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КОНЦЕПЦИЯ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DED42ACC-5512-4CA9-9F2B-D5010FA48A83}" type="parTrans" cxnId="{A922DBD4-D817-4726-80CB-9321B19765D7}">
      <dgm:prSet/>
      <dgm:spPr/>
      <dgm:t>
        <a:bodyPr/>
        <a:lstStyle/>
        <a:p>
          <a:endParaRPr lang="ru-RU"/>
        </a:p>
      </dgm:t>
    </dgm:pt>
    <dgm:pt modelId="{3E4A1E3C-B131-4403-A81D-9FBFF7010EE3}" type="sibTrans" cxnId="{A922DBD4-D817-4726-80CB-9321B19765D7}">
      <dgm:prSet/>
      <dgm:spPr/>
      <dgm:t>
        <a:bodyPr/>
        <a:lstStyle/>
        <a:p>
          <a:endParaRPr lang="ru-RU"/>
        </a:p>
      </dgm:t>
    </dgm:pt>
    <dgm:pt modelId="{E98EF01F-2696-4D90-A1BA-B8B60D2657AD}" type="pres">
      <dgm:prSet presAssocID="{CEEF47AA-A6B8-4DB5-B1FB-A28394BC815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AF56EC-D7C6-463E-85DE-852F08F283A0}" type="pres">
      <dgm:prSet presAssocID="{8C1F090A-F55E-4F79-A803-B04C39CE97E9}" presName="centerShape" presStyleLbl="node0" presStyleIdx="0" presStyleCnt="1" custScaleX="169582" custScaleY="147904" custLinFactNeighborX="2339" custLinFactNeighborY="8624"/>
      <dgm:spPr/>
      <dgm:t>
        <a:bodyPr/>
        <a:lstStyle/>
        <a:p>
          <a:endParaRPr lang="ru-RU"/>
        </a:p>
      </dgm:t>
    </dgm:pt>
    <dgm:pt modelId="{6610D4D8-BD57-4BA5-91BE-D8CF7DBC81C6}" type="pres">
      <dgm:prSet presAssocID="{6396312F-1EAB-4D73-B20E-F8E174E937B4}" presName="parTrans" presStyleLbl="sibTrans2D1" presStyleIdx="0" presStyleCnt="7"/>
      <dgm:spPr/>
      <dgm:t>
        <a:bodyPr/>
        <a:lstStyle/>
        <a:p>
          <a:endParaRPr lang="ru-RU"/>
        </a:p>
      </dgm:t>
    </dgm:pt>
    <dgm:pt modelId="{72E92716-83C8-439F-B962-C735D1CC93D9}" type="pres">
      <dgm:prSet presAssocID="{6396312F-1EAB-4D73-B20E-F8E174E937B4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409D0211-3AAA-48FB-A5E9-D1B69798FA9A}" type="pres">
      <dgm:prSet presAssocID="{A1CF97EB-9B1D-47C8-A7A1-8628BFE6806B}" presName="node" presStyleLbl="node1" presStyleIdx="0" presStyleCnt="7" custScaleX="184831" custScaleY="66858" custRadScaleRad="99893" custRadScaleInc="-48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7CFD69-2924-4EA0-AC2D-7C76B706031D}" type="pres">
      <dgm:prSet presAssocID="{6D2F0951-59A4-42E7-A554-445F0FA1C4F4}" presName="parTrans" presStyleLbl="sibTrans2D1" presStyleIdx="1" presStyleCnt="7"/>
      <dgm:spPr/>
      <dgm:t>
        <a:bodyPr/>
        <a:lstStyle/>
        <a:p>
          <a:endParaRPr lang="ru-RU"/>
        </a:p>
      </dgm:t>
    </dgm:pt>
    <dgm:pt modelId="{0569162C-A234-46EC-8E10-B4C139172ECF}" type="pres">
      <dgm:prSet presAssocID="{6D2F0951-59A4-42E7-A554-445F0FA1C4F4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8AC8269A-9D44-4D4B-A205-CD214EE4DA52}" type="pres">
      <dgm:prSet presAssocID="{81A24816-8EA6-4EA3-A0F8-6803036DE271}" presName="node" presStyleLbl="node1" presStyleIdx="1" presStyleCnt="7" custScaleX="248429" custScaleY="102659" custRadScaleRad="134811" custRadScaleInc="27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5C359C-5970-4676-B876-33EDB1222B77}" type="pres">
      <dgm:prSet presAssocID="{078B778D-CA47-4563-8BD4-6093001C77F7}" presName="parTrans" presStyleLbl="sibTrans2D1" presStyleIdx="2" presStyleCnt="7"/>
      <dgm:spPr/>
      <dgm:t>
        <a:bodyPr/>
        <a:lstStyle/>
        <a:p>
          <a:endParaRPr lang="ru-RU"/>
        </a:p>
      </dgm:t>
    </dgm:pt>
    <dgm:pt modelId="{BC1C2F7A-01B0-4430-9FB5-570020561B42}" type="pres">
      <dgm:prSet presAssocID="{078B778D-CA47-4563-8BD4-6093001C77F7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695C0A82-ACB8-4820-A95D-B40FAC5A8274}" type="pres">
      <dgm:prSet presAssocID="{99B72962-CCFF-49C4-939E-C8277F96ECD2}" presName="node" presStyleLbl="node1" presStyleIdx="2" presStyleCnt="7" custScaleX="173837" custScaleY="107295" custRadScaleRad="136104" custRadScaleInc="1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FC688-C416-4BA9-AED5-A1AAAC63415D}" type="pres">
      <dgm:prSet presAssocID="{0E8BDF37-6C6C-493C-8106-584686A29C7C}" presName="parTrans" presStyleLbl="sibTrans2D1" presStyleIdx="3" presStyleCnt="7"/>
      <dgm:spPr/>
      <dgm:t>
        <a:bodyPr/>
        <a:lstStyle/>
        <a:p>
          <a:endParaRPr lang="ru-RU"/>
        </a:p>
      </dgm:t>
    </dgm:pt>
    <dgm:pt modelId="{37073F25-B0E8-49D7-954E-89C4F9319802}" type="pres">
      <dgm:prSet presAssocID="{0E8BDF37-6C6C-493C-8106-584686A29C7C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5A1C281A-BFAE-428E-8EE9-C69CFD40CFAD}" type="pres">
      <dgm:prSet presAssocID="{DE53AE94-F3E9-451A-93C2-216C53D320EB}" presName="node" presStyleLbl="node1" presStyleIdx="3" presStyleCnt="7" custScaleX="119083" custScaleY="52792" custRadScaleRad="121753" custRadScaleInc="-57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0D2A87-43BE-4846-B4E5-48F923303ECC}" type="pres">
      <dgm:prSet presAssocID="{C1A252EF-F2C0-4FB9-AF41-6D59501707A5}" presName="parTrans" presStyleLbl="sibTrans2D1" presStyleIdx="4" presStyleCnt="7"/>
      <dgm:spPr/>
      <dgm:t>
        <a:bodyPr/>
        <a:lstStyle/>
        <a:p>
          <a:endParaRPr lang="ru-RU"/>
        </a:p>
      </dgm:t>
    </dgm:pt>
    <dgm:pt modelId="{93160D41-700E-45D2-AFF2-83970BDD87B7}" type="pres">
      <dgm:prSet presAssocID="{C1A252EF-F2C0-4FB9-AF41-6D59501707A5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6F7E8F66-8698-4881-B770-70221AF9FA84}" type="pres">
      <dgm:prSet presAssocID="{0C1AD6B8-A4ED-4A7C-8F37-7DB6C803E20F}" presName="node" presStyleLbl="node1" presStyleIdx="4" presStyleCnt="7" custScaleX="166790" custScaleY="105346" custRadScaleRad="138255" custRadScaleInc="64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C77B06-A36E-4E07-A518-6F3E682B852E}" type="pres">
      <dgm:prSet presAssocID="{94AE3F00-E762-4829-AAAA-8AE3F9206742}" presName="parTrans" presStyleLbl="sibTrans2D1" presStyleIdx="5" presStyleCnt="7"/>
      <dgm:spPr/>
      <dgm:t>
        <a:bodyPr/>
        <a:lstStyle/>
        <a:p>
          <a:endParaRPr lang="ru-RU"/>
        </a:p>
      </dgm:t>
    </dgm:pt>
    <dgm:pt modelId="{FF14A943-03D4-4C8F-B653-77EF2F3681FB}" type="pres">
      <dgm:prSet presAssocID="{94AE3F00-E762-4829-AAAA-8AE3F9206742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8721D9A7-1C48-406D-B25D-39D45044ACAA}" type="pres">
      <dgm:prSet presAssocID="{0609AF43-295B-4DC9-8E39-DC61B4B8C7C2}" presName="node" presStyleLbl="node1" presStyleIdx="5" presStyleCnt="7" custScaleX="235420" custScaleY="104110" custRadScaleRad="136746" custRadScaleInc="5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7511A-4447-4F5D-A1A0-7B564E2975F7}" type="pres">
      <dgm:prSet presAssocID="{DED42ACC-5512-4CA9-9F2B-D5010FA48A83}" presName="parTrans" presStyleLbl="sibTrans2D1" presStyleIdx="6" presStyleCnt="7"/>
      <dgm:spPr/>
      <dgm:t>
        <a:bodyPr/>
        <a:lstStyle/>
        <a:p>
          <a:endParaRPr lang="ru-RU"/>
        </a:p>
      </dgm:t>
    </dgm:pt>
    <dgm:pt modelId="{B9820508-E903-46ED-878E-5EEC62AC1597}" type="pres">
      <dgm:prSet presAssocID="{DED42ACC-5512-4CA9-9F2B-D5010FA48A83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E23A425E-EAB6-4C45-A221-94B0A914808A}" type="pres">
      <dgm:prSet presAssocID="{1765E954-8977-4F47-BD8A-9B2209D4AFD4}" presName="node" presStyleLbl="node1" presStyleIdx="6" presStyleCnt="7" custScaleX="165600" custRadScaleRad="151952" custRadScaleInc="-34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8BB887-5244-4AED-9BAA-B88BB92FB439}" type="presOf" srcId="{6D2F0951-59A4-42E7-A554-445F0FA1C4F4}" destId="{D27CFD69-2924-4EA0-AC2D-7C76B706031D}" srcOrd="0" destOrd="0" presId="urn:microsoft.com/office/officeart/2005/8/layout/radial5"/>
    <dgm:cxn modelId="{E071AAEA-3543-4F13-9907-56F17B84042E}" srcId="{8C1F090A-F55E-4F79-A803-B04C39CE97E9}" destId="{0C1AD6B8-A4ED-4A7C-8F37-7DB6C803E20F}" srcOrd="4" destOrd="0" parTransId="{C1A252EF-F2C0-4FB9-AF41-6D59501707A5}" sibTransId="{D52C0F3D-C9FD-47B0-B28A-4378EB13A942}"/>
    <dgm:cxn modelId="{6F197E8F-71E3-49AC-876C-8D6FC08B495B}" srcId="{8C1F090A-F55E-4F79-A803-B04C39CE97E9}" destId="{A1CF97EB-9B1D-47C8-A7A1-8628BFE6806B}" srcOrd="0" destOrd="0" parTransId="{6396312F-1EAB-4D73-B20E-F8E174E937B4}" sibTransId="{CFB3BAEF-6D57-471C-95C8-D36B6D083DAC}"/>
    <dgm:cxn modelId="{A922DBD4-D817-4726-80CB-9321B19765D7}" srcId="{8C1F090A-F55E-4F79-A803-B04C39CE97E9}" destId="{1765E954-8977-4F47-BD8A-9B2209D4AFD4}" srcOrd="6" destOrd="0" parTransId="{DED42ACC-5512-4CA9-9F2B-D5010FA48A83}" sibTransId="{3E4A1E3C-B131-4403-A81D-9FBFF7010EE3}"/>
    <dgm:cxn modelId="{E71A2D50-9F41-40B6-8861-CC792A5E00D7}" type="presOf" srcId="{6396312F-1EAB-4D73-B20E-F8E174E937B4}" destId="{72E92716-83C8-439F-B962-C735D1CC93D9}" srcOrd="1" destOrd="0" presId="urn:microsoft.com/office/officeart/2005/8/layout/radial5"/>
    <dgm:cxn modelId="{01464E9B-51F8-4BDF-A1E3-A7579D5214A2}" type="presOf" srcId="{0609AF43-295B-4DC9-8E39-DC61B4B8C7C2}" destId="{8721D9A7-1C48-406D-B25D-39D45044ACAA}" srcOrd="0" destOrd="0" presId="urn:microsoft.com/office/officeart/2005/8/layout/radial5"/>
    <dgm:cxn modelId="{5CB1F862-AFBC-4647-AE78-E73445DB12D7}" srcId="{CEEF47AA-A6B8-4DB5-B1FB-A28394BC8151}" destId="{8C1F090A-F55E-4F79-A803-B04C39CE97E9}" srcOrd="0" destOrd="0" parTransId="{A96D0E14-45B4-42F6-A7B6-E5B6704121DD}" sibTransId="{52A50220-9005-4F99-B39C-8C68BFAC7093}"/>
    <dgm:cxn modelId="{BC0C9BE9-2804-4829-80EE-D32B5662DEB1}" type="presOf" srcId="{DE53AE94-F3E9-451A-93C2-216C53D320EB}" destId="{5A1C281A-BFAE-428E-8EE9-C69CFD40CFAD}" srcOrd="0" destOrd="0" presId="urn:microsoft.com/office/officeart/2005/8/layout/radial5"/>
    <dgm:cxn modelId="{064472F6-86FD-4F51-961A-61527A948FA5}" type="presOf" srcId="{DED42ACC-5512-4CA9-9F2B-D5010FA48A83}" destId="{7CE7511A-4447-4F5D-A1A0-7B564E2975F7}" srcOrd="0" destOrd="0" presId="urn:microsoft.com/office/officeart/2005/8/layout/radial5"/>
    <dgm:cxn modelId="{6A535918-ED45-40D2-BB73-B147E57F3EF4}" type="presOf" srcId="{C1A252EF-F2C0-4FB9-AF41-6D59501707A5}" destId="{93160D41-700E-45D2-AFF2-83970BDD87B7}" srcOrd="1" destOrd="0" presId="urn:microsoft.com/office/officeart/2005/8/layout/radial5"/>
    <dgm:cxn modelId="{EFDE2375-723F-4E7C-9CBF-1D1F2152DEFB}" type="presOf" srcId="{078B778D-CA47-4563-8BD4-6093001C77F7}" destId="{BC1C2F7A-01B0-4430-9FB5-570020561B42}" srcOrd="1" destOrd="0" presId="urn:microsoft.com/office/officeart/2005/8/layout/radial5"/>
    <dgm:cxn modelId="{42F1F04A-290E-443E-A11C-2BD425EFBDB6}" type="presOf" srcId="{DED42ACC-5512-4CA9-9F2B-D5010FA48A83}" destId="{B9820508-E903-46ED-878E-5EEC62AC1597}" srcOrd="1" destOrd="0" presId="urn:microsoft.com/office/officeart/2005/8/layout/radial5"/>
    <dgm:cxn modelId="{F41B5FB3-C614-41EB-9433-D4FC05CD95FE}" srcId="{8C1F090A-F55E-4F79-A803-B04C39CE97E9}" destId="{0609AF43-295B-4DC9-8E39-DC61B4B8C7C2}" srcOrd="5" destOrd="0" parTransId="{94AE3F00-E762-4829-AAAA-8AE3F9206742}" sibTransId="{BB4F3853-F7EF-4C99-BE98-74D561A03C73}"/>
    <dgm:cxn modelId="{B27E66D7-E82A-4639-BBC7-23967BAC2D49}" srcId="{8C1F090A-F55E-4F79-A803-B04C39CE97E9}" destId="{DE53AE94-F3E9-451A-93C2-216C53D320EB}" srcOrd="3" destOrd="0" parTransId="{0E8BDF37-6C6C-493C-8106-584686A29C7C}" sibTransId="{8AC6C2F7-0FD2-4567-9C32-6FDB42C82A29}"/>
    <dgm:cxn modelId="{C647DB52-61B1-417A-B167-2768AA76335A}" type="presOf" srcId="{8C1F090A-F55E-4F79-A803-B04C39CE97E9}" destId="{B6AF56EC-D7C6-463E-85DE-852F08F283A0}" srcOrd="0" destOrd="0" presId="urn:microsoft.com/office/officeart/2005/8/layout/radial5"/>
    <dgm:cxn modelId="{B4994C01-3851-4D7C-9F4D-4304CB5E1425}" type="presOf" srcId="{C1A252EF-F2C0-4FB9-AF41-6D59501707A5}" destId="{E80D2A87-43BE-4846-B4E5-48F923303ECC}" srcOrd="0" destOrd="0" presId="urn:microsoft.com/office/officeart/2005/8/layout/radial5"/>
    <dgm:cxn modelId="{24F57F40-973C-4EC8-960A-73E4AF0093FC}" type="presOf" srcId="{94AE3F00-E762-4829-AAAA-8AE3F9206742}" destId="{01C77B06-A36E-4E07-A518-6F3E682B852E}" srcOrd="0" destOrd="0" presId="urn:microsoft.com/office/officeart/2005/8/layout/radial5"/>
    <dgm:cxn modelId="{F6F04150-22DA-4FA5-B4B4-A16D775ACD52}" type="presOf" srcId="{CEEF47AA-A6B8-4DB5-B1FB-A28394BC8151}" destId="{E98EF01F-2696-4D90-A1BA-B8B60D2657AD}" srcOrd="0" destOrd="0" presId="urn:microsoft.com/office/officeart/2005/8/layout/radial5"/>
    <dgm:cxn modelId="{459595C2-1F34-47F8-ABD2-0EEA76B7A7F1}" type="presOf" srcId="{0E8BDF37-6C6C-493C-8106-584686A29C7C}" destId="{37073F25-B0E8-49D7-954E-89C4F9319802}" srcOrd="1" destOrd="0" presId="urn:microsoft.com/office/officeart/2005/8/layout/radial5"/>
    <dgm:cxn modelId="{7D7ACCCA-FB12-4519-B63F-1EF46AE760CF}" type="presOf" srcId="{078B778D-CA47-4563-8BD4-6093001C77F7}" destId="{BD5C359C-5970-4676-B876-33EDB1222B77}" srcOrd="0" destOrd="0" presId="urn:microsoft.com/office/officeart/2005/8/layout/radial5"/>
    <dgm:cxn modelId="{1C56A292-5AFA-4964-8A35-5F693FDB1AE2}" srcId="{8C1F090A-F55E-4F79-A803-B04C39CE97E9}" destId="{81A24816-8EA6-4EA3-A0F8-6803036DE271}" srcOrd="1" destOrd="0" parTransId="{6D2F0951-59A4-42E7-A554-445F0FA1C4F4}" sibTransId="{8D956DF8-74BD-4487-939F-81383312C62D}"/>
    <dgm:cxn modelId="{BD4AF60F-A1E2-4390-88EC-88171A68621A}" type="presOf" srcId="{94AE3F00-E762-4829-AAAA-8AE3F9206742}" destId="{FF14A943-03D4-4C8F-B653-77EF2F3681FB}" srcOrd="1" destOrd="0" presId="urn:microsoft.com/office/officeart/2005/8/layout/radial5"/>
    <dgm:cxn modelId="{157FDCD2-7715-4CBF-84D5-0ACCEC153F1F}" type="presOf" srcId="{0C1AD6B8-A4ED-4A7C-8F37-7DB6C803E20F}" destId="{6F7E8F66-8698-4881-B770-70221AF9FA84}" srcOrd="0" destOrd="0" presId="urn:microsoft.com/office/officeart/2005/8/layout/radial5"/>
    <dgm:cxn modelId="{301F6E74-A0F8-4D40-851F-B806CF1F4405}" type="presOf" srcId="{99B72962-CCFF-49C4-939E-C8277F96ECD2}" destId="{695C0A82-ACB8-4820-A95D-B40FAC5A8274}" srcOrd="0" destOrd="0" presId="urn:microsoft.com/office/officeart/2005/8/layout/radial5"/>
    <dgm:cxn modelId="{55F51822-FBA7-48B0-8882-BD282E2A39BD}" type="presOf" srcId="{81A24816-8EA6-4EA3-A0F8-6803036DE271}" destId="{8AC8269A-9D44-4D4B-A205-CD214EE4DA52}" srcOrd="0" destOrd="0" presId="urn:microsoft.com/office/officeart/2005/8/layout/radial5"/>
    <dgm:cxn modelId="{2138E466-173D-46D2-BD1C-72B1E17AA5F1}" type="presOf" srcId="{6D2F0951-59A4-42E7-A554-445F0FA1C4F4}" destId="{0569162C-A234-46EC-8E10-B4C139172ECF}" srcOrd="1" destOrd="0" presId="urn:microsoft.com/office/officeart/2005/8/layout/radial5"/>
    <dgm:cxn modelId="{AEF01393-CC9C-44D2-BD98-826CD15E6775}" type="presOf" srcId="{6396312F-1EAB-4D73-B20E-F8E174E937B4}" destId="{6610D4D8-BD57-4BA5-91BE-D8CF7DBC81C6}" srcOrd="0" destOrd="0" presId="urn:microsoft.com/office/officeart/2005/8/layout/radial5"/>
    <dgm:cxn modelId="{9C939D51-AEDB-4BE8-AA6C-97EBBF0D3EA3}" srcId="{8C1F090A-F55E-4F79-A803-B04C39CE97E9}" destId="{99B72962-CCFF-49C4-939E-C8277F96ECD2}" srcOrd="2" destOrd="0" parTransId="{078B778D-CA47-4563-8BD4-6093001C77F7}" sibTransId="{C703F427-DC0E-48C9-A531-F4EC54FBF052}"/>
    <dgm:cxn modelId="{A8B347DF-8FE7-4F5A-9096-7F909FE0D39F}" type="presOf" srcId="{A1CF97EB-9B1D-47C8-A7A1-8628BFE6806B}" destId="{409D0211-3AAA-48FB-A5E9-D1B69798FA9A}" srcOrd="0" destOrd="0" presId="urn:microsoft.com/office/officeart/2005/8/layout/radial5"/>
    <dgm:cxn modelId="{28CF2624-3A7C-461F-AE11-193237A9289E}" type="presOf" srcId="{0E8BDF37-6C6C-493C-8106-584686A29C7C}" destId="{914FC688-C416-4BA9-AED5-A1AAAC63415D}" srcOrd="0" destOrd="0" presId="urn:microsoft.com/office/officeart/2005/8/layout/radial5"/>
    <dgm:cxn modelId="{2789FBEB-B59D-4123-A4FC-C61DF8011E1E}" type="presOf" srcId="{1765E954-8977-4F47-BD8A-9B2209D4AFD4}" destId="{E23A425E-EAB6-4C45-A221-94B0A914808A}" srcOrd="0" destOrd="0" presId="urn:microsoft.com/office/officeart/2005/8/layout/radial5"/>
    <dgm:cxn modelId="{0DA577D9-E8AD-4525-90E8-384FD72E228D}" type="presParOf" srcId="{E98EF01F-2696-4D90-A1BA-B8B60D2657AD}" destId="{B6AF56EC-D7C6-463E-85DE-852F08F283A0}" srcOrd="0" destOrd="0" presId="urn:microsoft.com/office/officeart/2005/8/layout/radial5"/>
    <dgm:cxn modelId="{EECC79E4-D57D-44B0-A6AC-EFBA3734DFE6}" type="presParOf" srcId="{E98EF01F-2696-4D90-A1BA-B8B60D2657AD}" destId="{6610D4D8-BD57-4BA5-91BE-D8CF7DBC81C6}" srcOrd="1" destOrd="0" presId="urn:microsoft.com/office/officeart/2005/8/layout/radial5"/>
    <dgm:cxn modelId="{6FFEBDEE-9478-4F08-8795-E06590149E53}" type="presParOf" srcId="{6610D4D8-BD57-4BA5-91BE-D8CF7DBC81C6}" destId="{72E92716-83C8-439F-B962-C735D1CC93D9}" srcOrd="0" destOrd="0" presId="urn:microsoft.com/office/officeart/2005/8/layout/radial5"/>
    <dgm:cxn modelId="{32B38E24-AF3A-4ABD-A4FA-305CC64D5B74}" type="presParOf" srcId="{E98EF01F-2696-4D90-A1BA-B8B60D2657AD}" destId="{409D0211-3AAA-48FB-A5E9-D1B69798FA9A}" srcOrd="2" destOrd="0" presId="urn:microsoft.com/office/officeart/2005/8/layout/radial5"/>
    <dgm:cxn modelId="{BD4AA6E8-EBCB-4050-9D9B-7D510666252A}" type="presParOf" srcId="{E98EF01F-2696-4D90-A1BA-B8B60D2657AD}" destId="{D27CFD69-2924-4EA0-AC2D-7C76B706031D}" srcOrd="3" destOrd="0" presId="urn:microsoft.com/office/officeart/2005/8/layout/radial5"/>
    <dgm:cxn modelId="{EDAD3D37-07D5-4D69-9818-30EA2093832E}" type="presParOf" srcId="{D27CFD69-2924-4EA0-AC2D-7C76B706031D}" destId="{0569162C-A234-46EC-8E10-B4C139172ECF}" srcOrd="0" destOrd="0" presId="urn:microsoft.com/office/officeart/2005/8/layout/radial5"/>
    <dgm:cxn modelId="{C5F81985-B8ED-492D-8275-5AD8D2DB2328}" type="presParOf" srcId="{E98EF01F-2696-4D90-A1BA-B8B60D2657AD}" destId="{8AC8269A-9D44-4D4B-A205-CD214EE4DA52}" srcOrd="4" destOrd="0" presId="urn:microsoft.com/office/officeart/2005/8/layout/radial5"/>
    <dgm:cxn modelId="{9034A0CB-9680-49C8-9830-B45426853F56}" type="presParOf" srcId="{E98EF01F-2696-4D90-A1BA-B8B60D2657AD}" destId="{BD5C359C-5970-4676-B876-33EDB1222B77}" srcOrd="5" destOrd="0" presId="urn:microsoft.com/office/officeart/2005/8/layout/radial5"/>
    <dgm:cxn modelId="{92199CEF-AFE1-4A00-947F-15148969BF74}" type="presParOf" srcId="{BD5C359C-5970-4676-B876-33EDB1222B77}" destId="{BC1C2F7A-01B0-4430-9FB5-570020561B42}" srcOrd="0" destOrd="0" presId="urn:microsoft.com/office/officeart/2005/8/layout/radial5"/>
    <dgm:cxn modelId="{0AC65998-13FA-43FC-93DB-836C3A49FE91}" type="presParOf" srcId="{E98EF01F-2696-4D90-A1BA-B8B60D2657AD}" destId="{695C0A82-ACB8-4820-A95D-B40FAC5A8274}" srcOrd="6" destOrd="0" presId="urn:microsoft.com/office/officeart/2005/8/layout/radial5"/>
    <dgm:cxn modelId="{82C47FB1-D90A-41B4-B0E9-9633E1B15443}" type="presParOf" srcId="{E98EF01F-2696-4D90-A1BA-B8B60D2657AD}" destId="{914FC688-C416-4BA9-AED5-A1AAAC63415D}" srcOrd="7" destOrd="0" presId="urn:microsoft.com/office/officeart/2005/8/layout/radial5"/>
    <dgm:cxn modelId="{241B347D-6558-4B41-9880-B4FB7B6DC201}" type="presParOf" srcId="{914FC688-C416-4BA9-AED5-A1AAAC63415D}" destId="{37073F25-B0E8-49D7-954E-89C4F9319802}" srcOrd="0" destOrd="0" presId="urn:microsoft.com/office/officeart/2005/8/layout/radial5"/>
    <dgm:cxn modelId="{62D34AFB-3099-4B09-BA5E-B12D2171AA6F}" type="presParOf" srcId="{E98EF01F-2696-4D90-A1BA-B8B60D2657AD}" destId="{5A1C281A-BFAE-428E-8EE9-C69CFD40CFAD}" srcOrd="8" destOrd="0" presId="urn:microsoft.com/office/officeart/2005/8/layout/radial5"/>
    <dgm:cxn modelId="{BABCE17D-9BE7-4B75-B9BF-558441978B18}" type="presParOf" srcId="{E98EF01F-2696-4D90-A1BA-B8B60D2657AD}" destId="{E80D2A87-43BE-4846-B4E5-48F923303ECC}" srcOrd="9" destOrd="0" presId="urn:microsoft.com/office/officeart/2005/8/layout/radial5"/>
    <dgm:cxn modelId="{E2C5B0CD-59C4-4544-9A8C-41CE763BA52B}" type="presParOf" srcId="{E80D2A87-43BE-4846-B4E5-48F923303ECC}" destId="{93160D41-700E-45D2-AFF2-83970BDD87B7}" srcOrd="0" destOrd="0" presId="urn:microsoft.com/office/officeart/2005/8/layout/radial5"/>
    <dgm:cxn modelId="{D31570B9-7295-4508-93BE-17005F1B054A}" type="presParOf" srcId="{E98EF01F-2696-4D90-A1BA-B8B60D2657AD}" destId="{6F7E8F66-8698-4881-B770-70221AF9FA84}" srcOrd="10" destOrd="0" presId="urn:microsoft.com/office/officeart/2005/8/layout/radial5"/>
    <dgm:cxn modelId="{57CCF3A0-6384-4B66-9F24-13F72932D0EF}" type="presParOf" srcId="{E98EF01F-2696-4D90-A1BA-B8B60D2657AD}" destId="{01C77B06-A36E-4E07-A518-6F3E682B852E}" srcOrd="11" destOrd="0" presId="urn:microsoft.com/office/officeart/2005/8/layout/radial5"/>
    <dgm:cxn modelId="{1B16847D-63D8-47F1-8645-16A642C07120}" type="presParOf" srcId="{01C77B06-A36E-4E07-A518-6F3E682B852E}" destId="{FF14A943-03D4-4C8F-B653-77EF2F3681FB}" srcOrd="0" destOrd="0" presId="urn:microsoft.com/office/officeart/2005/8/layout/radial5"/>
    <dgm:cxn modelId="{A724CB53-DEB4-4345-A4BE-3C5C9AA9ED0D}" type="presParOf" srcId="{E98EF01F-2696-4D90-A1BA-B8B60D2657AD}" destId="{8721D9A7-1C48-406D-B25D-39D45044ACAA}" srcOrd="12" destOrd="0" presId="urn:microsoft.com/office/officeart/2005/8/layout/radial5"/>
    <dgm:cxn modelId="{45EB9ED3-4AEC-4091-B3D9-A4618BEB9666}" type="presParOf" srcId="{E98EF01F-2696-4D90-A1BA-B8B60D2657AD}" destId="{7CE7511A-4447-4F5D-A1A0-7B564E2975F7}" srcOrd="13" destOrd="0" presId="urn:microsoft.com/office/officeart/2005/8/layout/radial5"/>
    <dgm:cxn modelId="{35D5AECF-E1B0-45B8-AD44-9FA27A35CCF4}" type="presParOf" srcId="{7CE7511A-4447-4F5D-A1A0-7B564E2975F7}" destId="{B9820508-E903-46ED-878E-5EEC62AC1597}" srcOrd="0" destOrd="0" presId="urn:microsoft.com/office/officeart/2005/8/layout/radial5"/>
    <dgm:cxn modelId="{3D68463D-CA03-43A8-9002-B6A8474A1594}" type="presParOf" srcId="{E98EF01F-2696-4D90-A1BA-B8B60D2657AD}" destId="{E23A425E-EAB6-4C45-A221-94B0A914808A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B97A-3B41-4CD1-91BB-E29A1CC14567}">
      <dsp:nvSpPr>
        <dsp:cNvPr id="0" name=""/>
        <dsp:cNvSpPr/>
      </dsp:nvSpPr>
      <dsp:spPr>
        <a:xfrm>
          <a:off x="177062" y="1737325"/>
          <a:ext cx="2834653" cy="29352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ОК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(лист опорных сигналов).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2. Составление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теста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3. Работа на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семинаре.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4.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Анализ философского текста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.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5.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Блицтурнир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по темам курса.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0607" y="1737325"/>
        <a:ext cx="2381108" cy="2935242"/>
      </dsp:txXfrm>
    </dsp:sp>
    <dsp:sp modelId="{4D54FDAE-B3F4-4D1D-89D7-3EF827177B93}">
      <dsp:nvSpPr>
        <dsp:cNvPr id="0" name=""/>
        <dsp:cNvSpPr/>
      </dsp:nvSpPr>
      <dsp:spPr>
        <a:xfrm>
          <a:off x="1296151" y="576071"/>
          <a:ext cx="2615031" cy="14102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ОБЯЗАТЕЛЬНЫЕ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РАБОТЫ</a:t>
          </a:r>
        </a:p>
      </dsp:txBody>
      <dsp:txXfrm>
        <a:off x="1679113" y="782603"/>
        <a:ext cx="1849107" cy="997227"/>
      </dsp:txXfrm>
    </dsp:sp>
    <dsp:sp modelId="{E7B35FD7-0925-443C-B2D9-9A46F530B649}">
      <dsp:nvSpPr>
        <dsp:cNvPr id="0" name=""/>
        <dsp:cNvSpPr/>
      </dsp:nvSpPr>
      <dsp:spPr>
        <a:xfrm>
          <a:off x="5601599" y="1883778"/>
          <a:ext cx="2783834" cy="30078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Все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другие работы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из плана-графика.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ОК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(лист опорных сигналов) на другую тему.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Тест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на другую тему.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4.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Анализ философского текста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любой другой из электронной папки. 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47012" y="1883778"/>
        <a:ext cx="2338420" cy="3007864"/>
      </dsp:txXfrm>
    </dsp:sp>
    <dsp:sp modelId="{6339FA0A-43A2-433C-9BA8-3C3D77D05824}">
      <dsp:nvSpPr>
        <dsp:cNvPr id="0" name=""/>
        <dsp:cNvSpPr/>
      </dsp:nvSpPr>
      <dsp:spPr>
        <a:xfrm>
          <a:off x="4752534" y="720075"/>
          <a:ext cx="2658517" cy="13053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ДОПОЛНИТЕЛЬНЫЕ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РАБОТЫ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41865" y="911243"/>
        <a:ext cx="1879855" cy="923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3E78E-4461-4AE2-828B-1D2BE9B83A04}">
      <dsp:nvSpPr>
        <dsp:cNvPr id="0" name=""/>
        <dsp:cNvSpPr/>
      </dsp:nvSpPr>
      <dsp:spPr>
        <a:xfrm>
          <a:off x="2571" y="334090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20 – БАЛЛЬНЫЕ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РАБОТЫ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71" y="334090"/>
        <a:ext cx="2507456" cy="1002982"/>
      </dsp:txXfrm>
    </dsp:sp>
    <dsp:sp modelId="{CABE6C88-1A81-4222-9C98-E4AE8CAA3CBD}">
      <dsp:nvSpPr>
        <dsp:cNvPr id="0" name=""/>
        <dsp:cNvSpPr/>
      </dsp:nvSpPr>
      <dsp:spPr>
        <a:xfrm>
          <a:off x="2571" y="1337072"/>
          <a:ext cx="2507456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«5» – 20 БАЛЛОВ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«4» – 15 БАЛЛОВ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«3» – 12 БАЛЛОВ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71" y="1337072"/>
        <a:ext cx="2507456" cy="2854800"/>
      </dsp:txXfrm>
    </dsp:sp>
    <dsp:sp modelId="{FCA72BC8-B467-481E-930F-D8FACF32650A}">
      <dsp:nvSpPr>
        <dsp:cNvPr id="0" name=""/>
        <dsp:cNvSpPr/>
      </dsp:nvSpPr>
      <dsp:spPr>
        <a:xfrm>
          <a:off x="2861071" y="334090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15 – БАЛЛЬНЫЕ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РАБОТЫ</a:t>
          </a:r>
          <a:endParaRPr lang="ru-RU" sz="2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61071" y="334090"/>
        <a:ext cx="2507456" cy="1002982"/>
      </dsp:txXfrm>
    </dsp:sp>
    <dsp:sp modelId="{BCC29A97-E71E-47B2-B215-CBBF6E3B9750}">
      <dsp:nvSpPr>
        <dsp:cNvPr id="0" name=""/>
        <dsp:cNvSpPr/>
      </dsp:nvSpPr>
      <dsp:spPr>
        <a:xfrm>
          <a:off x="2828926" y="1328736"/>
          <a:ext cx="2507456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«5» – 15 БАЛЛОВ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«4» – 11 БАЛЛОВ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«3» - 9 БАЛЛОВ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28926" y="1328736"/>
        <a:ext cx="2507456" cy="2854800"/>
      </dsp:txXfrm>
    </dsp:sp>
    <dsp:sp modelId="{49191FA7-C24C-470C-928D-AA6A2DFB76FD}">
      <dsp:nvSpPr>
        <dsp:cNvPr id="0" name=""/>
        <dsp:cNvSpPr/>
      </dsp:nvSpPr>
      <dsp:spPr>
        <a:xfrm>
          <a:off x="5719571" y="334090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10 – БАЛЛЬНЫЕ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РАБОТЫ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19571" y="334090"/>
        <a:ext cx="2507456" cy="1002982"/>
      </dsp:txXfrm>
    </dsp:sp>
    <dsp:sp modelId="{9D076C89-385D-4342-9C62-D00239105F6A}">
      <dsp:nvSpPr>
        <dsp:cNvPr id="0" name=""/>
        <dsp:cNvSpPr/>
      </dsp:nvSpPr>
      <dsp:spPr>
        <a:xfrm>
          <a:off x="5719571" y="1337072"/>
          <a:ext cx="2507456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«5» – 10 БАЛЛОВ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«4» – 8 БАЛЛОВ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«3» – 6 БАЛЛОВ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19571" y="1337072"/>
        <a:ext cx="2507456" cy="2854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BB5400-9BA1-446F-BFCF-89CDB646DABB}">
      <dsp:nvSpPr>
        <dsp:cNvPr id="0" name=""/>
        <dsp:cNvSpPr/>
      </dsp:nvSpPr>
      <dsp:spPr>
        <a:xfrm>
          <a:off x="0" y="1795928"/>
          <a:ext cx="2172345" cy="10549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КОНТРОЛЬ И САМОКОНТРОЛЬ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899" y="1826827"/>
        <a:ext cx="2110547" cy="993172"/>
      </dsp:txXfrm>
    </dsp:sp>
    <dsp:sp modelId="{C80A81F2-F41F-4017-B918-DBE3DD20F10B}">
      <dsp:nvSpPr>
        <dsp:cNvPr id="0" name=""/>
        <dsp:cNvSpPr/>
      </dsp:nvSpPr>
      <dsp:spPr>
        <a:xfrm rot="16210791">
          <a:off x="1258776" y="1404855"/>
          <a:ext cx="1832890" cy="4235"/>
        </a:xfrm>
        <a:custGeom>
          <a:avLst/>
          <a:gdLst/>
          <a:ahLst/>
          <a:cxnLst/>
          <a:rect l="0" t="0" r="0" b="0"/>
          <a:pathLst>
            <a:path>
              <a:moveTo>
                <a:pt x="0" y="2117"/>
              </a:moveTo>
              <a:lnTo>
                <a:pt x="1832890" y="211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2129399" y="1361150"/>
        <a:ext cx="91644" cy="91644"/>
      </dsp:txXfrm>
    </dsp:sp>
    <dsp:sp modelId="{ECBA1F1C-4CB8-4CF0-AD9D-6C941C1099A5}">
      <dsp:nvSpPr>
        <dsp:cNvPr id="0" name=""/>
        <dsp:cNvSpPr/>
      </dsp:nvSpPr>
      <dsp:spPr>
        <a:xfrm>
          <a:off x="2178098" y="45860"/>
          <a:ext cx="2287453" cy="889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Контроль самостоятельности и взаимодействия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04146" y="71908"/>
        <a:ext cx="2235357" cy="837246"/>
      </dsp:txXfrm>
    </dsp:sp>
    <dsp:sp modelId="{4679EC41-46C2-4B2B-A6F6-0134D239B912}">
      <dsp:nvSpPr>
        <dsp:cNvPr id="0" name=""/>
        <dsp:cNvSpPr/>
      </dsp:nvSpPr>
      <dsp:spPr>
        <a:xfrm rot="21507412">
          <a:off x="4465315" y="470835"/>
          <a:ext cx="1305525" cy="4235"/>
        </a:xfrm>
        <a:custGeom>
          <a:avLst/>
          <a:gdLst/>
          <a:ahLst/>
          <a:cxnLst/>
          <a:rect l="0" t="0" r="0" b="0"/>
          <a:pathLst>
            <a:path>
              <a:moveTo>
                <a:pt x="0" y="2117"/>
              </a:moveTo>
              <a:lnTo>
                <a:pt x="1305525" y="211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085440" y="440315"/>
        <a:ext cx="65276" cy="65276"/>
      </dsp:txXfrm>
    </dsp:sp>
    <dsp:sp modelId="{82E9940E-49F3-4385-B976-2271B94602B3}">
      <dsp:nvSpPr>
        <dsp:cNvPr id="0" name=""/>
        <dsp:cNvSpPr/>
      </dsp:nvSpPr>
      <dsp:spPr>
        <a:xfrm>
          <a:off x="5770604" y="90123"/>
          <a:ext cx="2319074" cy="730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Метод проекта (исследовательская деятельность)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92000" y="111519"/>
        <a:ext cx="2276282" cy="687711"/>
      </dsp:txXfrm>
    </dsp:sp>
    <dsp:sp modelId="{C79C7C31-D18B-4074-A3C4-74AC2CCB2151}">
      <dsp:nvSpPr>
        <dsp:cNvPr id="0" name=""/>
        <dsp:cNvSpPr/>
      </dsp:nvSpPr>
      <dsp:spPr>
        <a:xfrm rot="1484601">
          <a:off x="4380101" y="877982"/>
          <a:ext cx="1861494" cy="4235"/>
        </a:xfrm>
        <a:custGeom>
          <a:avLst/>
          <a:gdLst/>
          <a:ahLst/>
          <a:cxnLst/>
          <a:rect l="0" t="0" r="0" b="0"/>
          <a:pathLst>
            <a:path>
              <a:moveTo>
                <a:pt x="0" y="2117"/>
              </a:moveTo>
              <a:lnTo>
                <a:pt x="1861494" y="211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5264311" y="833563"/>
        <a:ext cx="93074" cy="93074"/>
      </dsp:txXfrm>
    </dsp:sp>
    <dsp:sp modelId="{53AFC2CD-63DE-4FFC-8A45-961632156D5B}">
      <dsp:nvSpPr>
        <dsp:cNvPr id="0" name=""/>
        <dsp:cNvSpPr/>
      </dsp:nvSpPr>
      <dsp:spPr>
        <a:xfrm>
          <a:off x="6156145" y="925464"/>
          <a:ext cx="2046382" cy="688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Метод моделирования ситуаций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76308" y="945627"/>
        <a:ext cx="2006056" cy="648081"/>
      </dsp:txXfrm>
    </dsp:sp>
    <dsp:sp modelId="{CFA8F068-DFFE-4C75-B912-954E2CDEBD61}">
      <dsp:nvSpPr>
        <dsp:cNvPr id="0" name=""/>
        <dsp:cNvSpPr/>
      </dsp:nvSpPr>
      <dsp:spPr>
        <a:xfrm rot="2608029">
          <a:off x="4151470" y="1276322"/>
          <a:ext cx="2290634" cy="4235"/>
        </a:xfrm>
        <a:custGeom>
          <a:avLst/>
          <a:gdLst/>
          <a:ahLst/>
          <a:cxnLst/>
          <a:rect l="0" t="0" r="0" b="0"/>
          <a:pathLst>
            <a:path>
              <a:moveTo>
                <a:pt x="0" y="2117"/>
              </a:moveTo>
              <a:lnTo>
                <a:pt x="2290634" y="211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5239521" y="1221174"/>
        <a:ext cx="114531" cy="114531"/>
      </dsp:txXfrm>
    </dsp:sp>
    <dsp:sp modelId="{90136C7C-4080-4B96-B8AC-A58A3290078D}">
      <dsp:nvSpPr>
        <dsp:cNvPr id="0" name=""/>
        <dsp:cNvSpPr/>
      </dsp:nvSpPr>
      <dsp:spPr>
        <a:xfrm>
          <a:off x="6128023" y="1685466"/>
          <a:ext cx="2101576" cy="761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Игровые технологии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50334" y="1707777"/>
        <a:ext cx="2056954" cy="717141"/>
      </dsp:txXfrm>
    </dsp:sp>
    <dsp:sp modelId="{FAB9B4EA-8637-48D3-82BC-215B1B96A0A2}">
      <dsp:nvSpPr>
        <dsp:cNvPr id="0" name=""/>
        <dsp:cNvSpPr/>
      </dsp:nvSpPr>
      <dsp:spPr>
        <a:xfrm rot="3235167">
          <a:off x="3864656" y="1669791"/>
          <a:ext cx="2923514" cy="4235"/>
        </a:xfrm>
        <a:custGeom>
          <a:avLst/>
          <a:gdLst/>
          <a:ahLst/>
          <a:cxnLst/>
          <a:rect l="0" t="0" r="0" b="0"/>
          <a:pathLst>
            <a:path>
              <a:moveTo>
                <a:pt x="0" y="2117"/>
              </a:moveTo>
              <a:lnTo>
                <a:pt x="2923514" y="211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5253325" y="1598821"/>
        <a:ext cx="146175" cy="146175"/>
      </dsp:txXfrm>
    </dsp:sp>
    <dsp:sp modelId="{28A2DEF4-932C-4FDA-84D1-BE26BDDC5BB5}">
      <dsp:nvSpPr>
        <dsp:cNvPr id="0" name=""/>
        <dsp:cNvSpPr/>
      </dsp:nvSpPr>
      <dsp:spPr>
        <a:xfrm>
          <a:off x="6187274" y="2563510"/>
          <a:ext cx="1356731" cy="579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эссе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04248" y="2580484"/>
        <a:ext cx="1322783" cy="545603"/>
      </dsp:txXfrm>
    </dsp:sp>
    <dsp:sp modelId="{88AAE623-9749-4637-A9A9-B475E7723C1D}">
      <dsp:nvSpPr>
        <dsp:cNvPr id="0" name=""/>
        <dsp:cNvSpPr/>
      </dsp:nvSpPr>
      <dsp:spPr>
        <a:xfrm rot="4782803">
          <a:off x="3153761" y="2059709"/>
          <a:ext cx="3193927" cy="4235"/>
        </a:xfrm>
        <a:custGeom>
          <a:avLst/>
          <a:gdLst/>
          <a:ahLst/>
          <a:cxnLst/>
          <a:rect l="0" t="0" r="0" b="0"/>
          <a:pathLst>
            <a:path>
              <a:moveTo>
                <a:pt x="0" y="2117"/>
              </a:moveTo>
              <a:lnTo>
                <a:pt x="3193927" y="211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4670877" y="1981979"/>
        <a:ext cx="159696" cy="159696"/>
      </dsp:txXfrm>
    </dsp:sp>
    <dsp:sp modelId="{18C0C47B-0A72-4BAD-B1A2-BCC7103C738A}">
      <dsp:nvSpPr>
        <dsp:cNvPr id="0" name=""/>
        <dsp:cNvSpPr/>
      </dsp:nvSpPr>
      <dsp:spPr>
        <a:xfrm>
          <a:off x="5035898" y="3254335"/>
          <a:ext cx="1756367" cy="7575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«Мозговой штурм»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58087" y="3276524"/>
        <a:ext cx="1711989" cy="713197"/>
      </dsp:txXfrm>
    </dsp:sp>
    <dsp:sp modelId="{186EA065-3C70-4A04-84E8-001F7EA8B055}">
      <dsp:nvSpPr>
        <dsp:cNvPr id="0" name=""/>
        <dsp:cNvSpPr/>
      </dsp:nvSpPr>
      <dsp:spPr>
        <a:xfrm rot="6987504">
          <a:off x="2526855" y="1689090"/>
          <a:ext cx="2682300" cy="4235"/>
        </a:xfrm>
        <a:custGeom>
          <a:avLst/>
          <a:gdLst/>
          <a:ahLst/>
          <a:cxnLst/>
          <a:rect l="0" t="0" r="0" b="0"/>
          <a:pathLst>
            <a:path>
              <a:moveTo>
                <a:pt x="0" y="2117"/>
              </a:moveTo>
              <a:lnTo>
                <a:pt x="2682300" y="211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3800947" y="1624150"/>
        <a:ext cx="134115" cy="134115"/>
      </dsp:txXfrm>
    </dsp:sp>
    <dsp:sp modelId="{116D0699-7B40-4EF4-B0AE-2A382DE16BB8}">
      <dsp:nvSpPr>
        <dsp:cNvPr id="0" name=""/>
        <dsp:cNvSpPr/>
      </dsp:nvSpPr>
      <dsp:spPr>
        <a:xfrm>
          <a:off x="3270458" y="2563510"/>
          <a:ext cx="1512268" cy="656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Кейс-метод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89693" y="2582745"/>
        <a:ext cx="1473798" cy="618275"/>
      </dsp:txXfrm>
    </dsp:sp>
    <dsp:sp modelId="{905A9AD5-D1C8-4091-B5E3-FBD026B8EB0A}">
      <dsp:nvSpPr>
        <dsp:cNvPr id="0" name=""/>
        <dsp:cNvSpPr/>
      </dsp:nvSpPr>
      <dsp:spPr>
        <a:xfrm rot="5372224">
          <a:off x="1406821" y="3093029"/>
          <a:ext cx="1543518" cy="4235"/>
        </a:xfrm>
        <a:custGeom>
          <a:avLst/>
          <a:gdLst/>
          <a:ahLst/>
          <a:cxnLst/>
          <a:rect l="0" t="0" r="0" b="0"/>
          <a:pathLst>
            <a:path>
              <a:moveTo>
                <a:pt x="0" y="2117"/>
              </a:moveTo>
              <a:lnTo>
                <a:pt x="1543518" y="211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39992" y="3056559"/>
        <a:ext cx="77175" cy="77175"/>
      </dsp:txXfrm>
    </dsp:sp>
    <dsp:sp modelId="{551F2849-C706-4105-8685-B86ABB96630C}">
      <dsp:nvSpPr>
        <dsp:cNvPr id="0" name=""/>
        <dsp:cNvSpPr/>
      </dsp:nvSpPr>
      <dsp:spPr>
        <a:xfrm>
          <a:off x="2184816" y="3530881"/>
          <a:ext cx="2154629" cy="671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Контроль понимания и метопознания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04498" y="3550563"/>
        <a:ext cx="2115265" cy="632635"/>
      </dsp:txXfrm>
    </dsp:sp>
    <dsp:sp modelId="{607B52EA-B90E-4057-A915-002BDC5E4930}">
      <dsp:nvSpPr>
        <dsp:cNvPr id="0" name=""/>
        <dsp:cNvSpPr/>
      </dsp:nvSpPr>
      <dsp:spPr>
        <a:xfrm rot="3239097">
          <a:off x="4177023" y="4183641"/>
          <a:ext cx="788458" cy="4235"/>
        </a:xfrm>
        <a:custGeom>
          <a:avLst/>
          <a:gdLst/>
          <a:ahLst/>
          <a:cxnLst/>
          <a:rect l="0" t="0" r="0" b="0"/>
          <a:pathLst>
            <a:path>
              <a:moveTo>
                <a:pt x="0" y="2117"/>
              </a:moveTo>
              <a:lnTo>
                <a:pt x="788458" y="211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51540" y="4166047"/>
        <a:ext cx="39422" cy="39422"/>
      </dsp:txXfrm>
    </dsp:sp>
    <dsp:sp modelId="{FB4197E5-EE67-45CC-B8DD-BA9384A48384}">
      <dsp:nvSpPr>
        <dsp:cNvPr id="0" name=""/>
        <dsp:cNvSpPr/>
      </dsp:nvSpPr>
      <dsp:spPr>
        <a:xfrm>
          <a:off x="4803057" y="4295543"/>
          <a:ext cx="1210590" cy="418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рефлексия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15305" y="4307791"/>
        <a:ext cx="1186094" cy="3936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88D49-7369-401B-BDEA-2382B1C6C583}">
      <dsp:nvSpPr>
        <dsp:cNvPr id="0" name=""/>
        <dsp:cNvSpPr/>
      </dsp:nvSpPr>
      <dsp:spPr>
        <a:xfrm>
          <a:off x="2586052" y="2921348"/>
          <a:ext cx="2473470" cy="212373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КРИТЕРИИ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оценки и самооценки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48283" y="3232362"/>
        <a:ext cx="1749008" cy="1501708"/>
      </dsp:txXfrm>
    </dsp:sp>
    <dsp:sp modelId="{CB380947-CD06-47BC-AC42-7200363774EA}">
      <dsp:nvSpPr>
        <dsp:cNvPr id="0" name=""/>
        <dsp:cNvSpPr/>
      </dsp:nvSpPr>
      <dsp:spPr>
        <a:xfrm rot="17293467">
          <a:off x="4041401" y="2198475"/>
          <a:ext cx="551076" cy="5678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4098211" y="2390561"/>
        <a:ext cx="385753" cy="340715"/>
      </dsp:txXfrm>
    </dsp:sp>
    <dsp:sp modelId="{AD90080B-DCE8-460E-AD45-53B17AF44AD2}">
      <dsp:nvSpPr>
        <dsp:cNvPr id="0" name=""/>
        <dsp:cNvSpPr/>
      </dsp:nvSpPr>
      <dsp:spPr>
        <a:xfrm>
          <a:off x="3206733" y="307136"/>
          <a:ext cx="3099800" cy="167970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КРИТИЧНОСТЬ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(АНАЛИЗ И ОЦЕНКА МЫШЛЕНИЯ, ОБОБЩЕНИЯ)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60688" y="553123"/>
        <a:ext cx="2191890" cy="1187731"/>
      </dsp:txXfrm>
    </dsp:sp>
    <dsp:sp modelId="{94778F2A-5CE9-4954-AE2E-6F6F116E9CAD}">
      <dsp:nvSpPr>
        <dsp:cNvPr id="0" name=""/>
        <dsp:cNvSpPr/>
      </dsp:nvSpPr>
      <dsp:spPr>
        <a:xfrm rot="20569701">
          <a:off x="5080755" y="3271638"/>
          <a:ext cx="251937" cy="5678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5082440" y="3396366"/>
        <a:ext cx="176356" cy="340715"/>
      </dsp:txXfrm>
    </dsp:sp>
    <dsp:sp modelId="{01668ED6-75D0-48E9-B990-984C7B656EDA}">
      <dsp:nvSpPr>
        <dsp:cNvPr id="0" name=""/>
        <dsp:cNvSpPr/>
      </dsp:nvSpPr>
      <dsp:spPr>
        <a:xfrm>
          <a:off x="5209131" y="2229250"/>
          <a:ext cx="3226148" cy="1654235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МЕТОПОЗНАНИЕ – ОЦЕНИВАНИЕ НАВЫКОВ СВОЕГО  МЫШЛЕНИЯ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(КОНТРОЛЬ И РЕГУЛИРОВАНИЕ МЫСЛИТЕЛЬНЫХ ПРОЦЕССОВ)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81589" y="2471507"/>
        <a:ext cx="2281232" cy="1169721"/>
      </dsp:txXfrm>
    </dsp:sp>
    <dsp:sp modelId="{8ACEA011-61F8-4B63-AFE1-64E877FC509E}">
      <dsp:nvSpPr>
        <dsp:cNvPr id="0" name=""/>
        <dsp:cNvSpPr/>
      </dsp:nvSpPr>
      <dsp:spPr>
        <a:xfrm rot="13103806">
          <a:off x="2553094" y="2810548"/>
          <a:ext cx="296506" cy="5678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2632427" y="2951743"/>
        <a:ext cx="207554" cy="340715"/>
      </dsp:txXfrm>
    </dsp:sp>
    <dsp:sp modelId="{ABEDB528-DA00-4ECB-9E30-96C339A9947D}">
      <dsp:nvSpPr>
        <dsp:cNvPr id="0" name=""/>
        <dsp:cNvSpPr/>
      </dsp:nvSpPr>
      <dsp:spPr>
        <a:xfrm>
          <a:off x="0" y="1383529"/>
          <a:ext cx="3192310" cy="1670168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ОРИГИНАЛЬНОСТЬ МЫШЛЕНИЯ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Times New Roman" pitchFamily="18" charset="0"/>
              <a:cs typeface="Times New Roman" pitchFamily="18" charset="0"/>
            </a:rPr>
            <a:t>(СПОСОБНОСТЬ К АНАЛИЗУ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Times New Roman" pitchFamily="18" charset="0"/>
              <a:cs typeface="Times New Roman" pitchFamily="18" charset="0"/>
            </a:rPr>
            <a:t>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Times New Roman" pitchFamily="18" charset="0"/>
              <a:cs typeface="Times New Roman" pitchFamily="18" charset="0"/>
            </a:rPr>
            <a:t> ИНТЕРПРЕТАЦИИ)</a:t>
          </a:r>
          <a:endParaRPr lang="ru-RU" sz="1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7503" y="1628119"/>
        <a:ext cx="2257304" cy="11809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F56EC-D7C6-463E-85DE-852F08F283A0}">
      <dsp:nvSpPr>
        <dsp:cNvPr id="0" name=""/>
        <dsp:cNvSpPr/>
      </dsp:nvSpPr>
      <dsp:spPr>
        <a:xfrm>
          <a:off x="3036240" y="1905647"/>
          <a:ext cx="2674657" cy="23327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Формы выражения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НАВЫКОВ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УМЕНИЙ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7934" y="2247270"/>
        <a:ext cx="1891269" cy="1649504"/>
      </dsp:txXfrm>
    </dsp:sp>
    <dsp:sp modelId="{6610D4D8-BD57-4BA5-91BE-D8CF7DBC81C6}">
      <dsp:nvSpPr>
        <dsp:cNvPr id="0" name=""/>
        <dsp:cNvSpPr/>
      </dsp:nvSpPr>
      <dsp:spPr>
        <a:xfrm rot="15431726">
          <a:off x="3798112" y="1259296"/>
          <a:ext cx="448806" cy="5362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3880353" y="1432193"/>
        <a:ext cx="314164" cy="321750"/>
      </dsp:txXfrm>
    </dsp:sp>
    <dsp:sp modelId="{409D0211-3AAA-48FB-A5E9-D1B69798FA9A}">
      <dsp:nvSpPr>
        <dsp:cNvPr id="0" name=""/>
        <dsp:cNvSpPr/>
      </dsp:nvSpPr>
      <dsp:spPr>
        <a:xfrm>
          <a:off x="2506553" y="154718"/>
          <a:ext cx="2623649" cy="94903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ЭССЕ,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АННОТАЦИЯ</a:t>
          </a:r>
        </a:p>
      </dsp:txBody>
      <dsp:txXfrm>
        <a:off x="2890778" y="293702"/>
        <a:ext cx="1855199" cy="671071"/>
      </dsp:txXfrm>
    </dsp:sp>
    <dsp:sp modelId="{D27CFD69-2924-4EA0-AC2D-7C76B706031D}">
      <dsp:nvSpPr>
        <dsp:cNvPr id="0" name=""/>
        <dsp:cNvSpPr/>
      </dsp:nvSpPr>
      <dsp:spPr>
        <a:xfrm rot="19095041">
          <a:off x="5362411" y="1789039"/>
          <a:ext cx="296476" cy="5362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780253"/>
                <a:satOff val="-973"/>
                <a:lumOff val="229"/>
                <a:alphaOff val="0"/>
                <a:shade val="51000"/>
                <a:satMod val="130000"/>
              </a:schemeClr>
            </a:gs>
            <a:gs pos="80000">
              <a:schemeClr val="accent2">
                <a:hueOff val="780253"/>
                <a:satOff val="-973"/>
                <a:lumOff val="229"/>
                <a:alphaOff val="0"/>
                <a:shade val="93000"/>
                <a:satMod val="130000"/>
              </a:schemeClr>
            </a:gs>
            <a:gs pos="100000">
              <a:schemeClr val="accent2">
                <a:hueOff val="780253"/>
                <a:satOff val="-973"/>
                <a:lumOff val="2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itchFamily="18" charset="0"/>
            <a:cs typeface="Times New Roman" pitchFamily="18" charset="0"/>
          </a:endParaRPr>
        </a:p>
      </dsp:txBody>
      <dsp:txXfrm>
        <a:off x="5373704" y="1925901"/>
        <a:ext cx="207533" cy="321750"/>
      </dsp:txXfrm>
    </dsp:sp>
    <dsp:sp modelId="{8AC8269A-9D44-4D4B-A205-CD214EE4DA52}">
      <dsp:nvSpPr>
        <dsp:cNvPr id="0" name=""/>
        <dsp:cNvSpPr/>
      </dsp:nvSpPr>
      <dsp:spPr>
        <a:xfrm>
          <a:off x="4703186" y="475536"/>
          <a:ext cx="3526413" cy="1457229"/>
        </a:xfrm>
        <a:prstGeom prst="ellipse">
          <a:avLst/>
        </a:prstGeom>
        <a:gradFill rotWithShape="0">
          <a:gsLst>
            <a:gs pos="0">
              <a:schemeClr val="accent2">
                <a:hueOff val="780253"/>
                <a:satOff val="-973"/>
                <a:lumOff val="229"/>
                <a:alphaOff val="0"/>
                <a:shade val="51000"/>
                <a:satMod val="130000"/>
              </a:schemeClr>
            </a:gs>
            <a:gs pos="80000">
              <a:schemeClr val="accent2">
                <a:hueOff val="780253"/>
                <a:satOff val="-973"/>
                <a:lumOff val="229"/>
                <a:alphaOff val="0"/>
                <a:shade val="93000"/>
                <a:satMod val="130000"/>
              </a:schemeClr>
            </a:gs>
            <a:gs pos="100000">
              <a:schemeClr val="accent2">
                <a:hueOff val="780253"/>
                <a:satOff val="-973"/>
                <a:lumOff val="2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МОДЕЛЬ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19617" y="688942"/>
        <a:ext cx="2493551" cy="1030417"/>
      </dsp:txXfrm>
    </dsp:sp>
    <dsp:sp modelId="{BD5C359C-5970-4676-B876-33EDB1222B77}">
      <dsp:nvSpPr>
        <dsp:cNvPr id="0" name=""/>
        <dsp:cNvSpPr/>
      </dsp:nvSpPr>
      <dsp:spPr>
        <a:xfrm rot="382190">
          <a:off x="5717900" y="2956402"/>
          <a:ext cx="43533" cy="5362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itchFamily="18" charset="0"/>
            <a:cs typeface="Times New Roman" pitchFamily="18" charset="0"/>
          </a:endParaRPr>
        </a:p>
      </dsp:txBody>
      <dsp:txXfrm>
        <a:off x="5717940" y="3062928"/>
        <a:ext cx="30473" cy="321750"/>
      </dsp:txXfrm>
    </dsp:sp>
    <dsp:sp modelId="{695C0A82-ACB8-4820-A95D-B40FAC5A8274}">
      <dsp:nvSpPr>
        <dsp:cNvPr id="0" name=""/>
        <dsp:cNvSpPr/>
      </dsp:nvSpPr>
      <dsp:spPr>
        <a:xfrm>
          <a:off x="5762009" y="2603237"/>
          <a:ext cx="2467590" cy="1523036"/>
        </a:xfrm>
        <a:prstGeom prst="ellipse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Найденная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ФУНКЦИОНАЛЬНАЯ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СВЯЗЬ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23379" y="2826280"/>
        <a:ext cx="1744850" cy="1076950"/>
      </dsp:txXfrm>
    </dsp:sp>
    <dsp:sp modelId="{914FC688-C416-4BA9-AED5-A1AAAC63415D}">
      <dsp:nvSpPr>
        <dsp:cNvPr id="0" name=""/>
        <dsp:cNvSpPr/>
      </dsp:nvSpPr>
      <dsp:spPr>
        <a:xfrm rot="2726242">
          <a:off x="5284758" y="3871318"/>
          <a:ext cx="280118" cy="5362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297292" y="3948631"/>
        <a:ext cx="196083" cy="321750"/>
      </dsp:txXfrm>
    </dsp:sp>
    <dsp:sp modelId="{5A1C281A-BFAE-428E-8EE9-C69CFD40CFAD}">
      <dsp:nvSpPr>
        <dsp:cNvPr id="0" name=""/>
        <dsp:cNvSpPr/>
      </dsp:nvSpPr>
      <dsp:spPr>
        <a:xfrm>
          <a:off x="5108810" y="4302073"/>
          <a:ext cx="1690365" cy="749374"/>
        </a:xfrm>
        <a:prstGeom prst="ellips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ПРОЕКТ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56358" y="4411816"/>
        <a:ext cx="1195269" cy="529888"/>
      </dsp:txXfrm>
    </dsp:sp>
    <dsp:sp modelId="{E80D2A87-43BE-4846-B4E5-48F923303ECC}">
      <dsp:nvSpPr>
        <dsp:cNvPr id="0" name=""/>
        <dsp:cNvSpPr/>
      </dsp:nvSpPr>
      <dsp:spPr>
        <a:xfrm rot="8491677">
          <a:off x="3092740" y="3726229"/>
          <a:ext cx="240274" cy="5362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3156998" y="3811057"/>
        <a:ext cx="168192" cy="321750"/>
      </dsp:txXfrm>
    </dsp:sp>
    <dsp:sp modelId="{6F7E8F66-8698-4881-B770-70221AF9FA84}">
      <dsp:nvSpPr>
        <dsp:cNvPr id="0" name=""/>
        <dsp:cNvSpPr/>
      </dsp:nvSpPr>
      <dsp:spPr>
        <a:xfrm>
          <a:off x="1109728" y="3977236"/>
          <a:ext cx="2367559" cy="1495371"/>
        </a:xfrm>
        <a:prstGeom prst="ellipse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Сформулирован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ное противоречие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56449" y="4196228"/>
        <a:ext cx="1674117" cy="1057387"/>
      </dsp:txXfrm>
    </dsp:sp>
    <dsp:sp modelId="{01C77B06-A36E-4E07-A518-6F3E682B852E}">
      <dsp:nvSpPr>
        <dsp:cNvPr id="0" name=""/>
        <dsp:cNvSpPr/>
      </dsp:nvSpPr>
      <dsp:spPr>
        <a:xfrm rot="21335227">
          <a:off x="3101823" y="2896391"/>
          <a:ext cx="146413" cy="5362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901266"/>
                <a:satOff val="-4866"/>
                <a:lumOff val="1144"/>
                <a:alphaOff val="0"/>
                <a:shade val="51000"/>
                <a:satMod val="130000"/>
              </a:schemeClr>
            </a:gs>
            <a:gs pos="80000">
              <a:schemeClr val="accent2">
                <a:hueOff val="3901266"/>
                <a:satOff val="-4866"/>
                <a:lumOff val="1144"/>
                <a:alphaOff val="0"/>
                <a:shade val="93000"/>
                <a:satMod val="130000"/>
              </a:schemeClr>
            </a:gs>
            <a:gs pos="100000">
              <a:schemeClr val="accent2">
                <a:hueOff val="3901266"/>
                <a:satOff val="-4866"/>
                <a:lumOff val="11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3101888" y="3005331"/>
        <a:ext cx="102489" cy="321750"/>
      </dsp:txXfrm>
    </dsp:sp>
    <dsp:sp modelId="{8721D9A7-1C48-406D-B25D-39D45044ACAA}">
      <dsp:nvSpPr>
        <dsp:cNvPr id="0" name=""/>
        <dsp:cNvSpPr/>
      </dsp:nvSpPr>
      <dsp:spPr>
        <a:xfrm>
          <a:off x="0" y="2541682"/>
          <a:ext cx="3341752" cy="1477826"/>
        </a:xfrm>
        <a:prstGeom prst="ellipse">
          <a:avLst/>
        </a:prstGeom>
        <a:gradFill rotWithShape="0">
          <a:gsLst>
            <a:gs pos="0">
              <a:schemeClr val="accent2">
                <a:hueOff val="3901266"/>
                <a:satOff val="-4866"/>
                <a:lumOff val="1144"/>
                <a:alphaOff val="0"/>
                <a:shade val="51000"/>
                <a:satMod val="130000"/>
              </a:schemeClr>
            </a:gs>
            <a:gs pos="80000">
              <a:schemeClr val="accent2">
                <a:hueOff val="3901266"/>
                <a:satOff val="-4866"/>
                <a:lumOff val="1144"/>
                <a:alphaOff val="0"/>
                <a:shade val="93000"/>
                <a:satMod val="130000"/>
              </a:schemeClr>
            </a:gs>
            <a:gs pos="100000">
              <a:schemeClr val="accent2">
                <a:hueOff val="3901266"/>
                <a:satOff val="-4866"/>
                <a:lumOff val="11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Ско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нструированное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ПОНЯТИЕ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9388" y="2758105"/>
        <a:ext cx="2362976" cy="1044980"/>
      </dsp:txXfrm>
    </dsp:sp>
    <dsp:sp modelId="{7CE7511A-4447-4F5D-A1A0-7B564E2975F7}">
      <dsp:nvSpPr>
        <dsp:cNvPr id="0" name=""/>
        <dsp:cNvSpPr/>
      </dsp:nvSpPr>
      <dsp:spPr>
        <a:xfrm rot="12839939">
          <a:off x="2455611" y="1740711"/>
          <a:ext cx="683318" cy="5362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2602735" y="1892940"/>
        <a:ext cx="522443" cy="321750"/>
      </dsp:txXfrm>
    </dsp:sp>
    <dsp:sp modelId="{E23A425E-EAB6-4C45-A221-94B0A914808A}">
      <dsp:nvSpPr>
        <dsp:cNvPr id="0" name=""/>
        <dsp:cNvSpPr/>
      </dsp:nvSpPr>
      <dsp:spPr>
        <a:xfrm>
          <a:off x="287486" y="399029"/>
          <a:ext cx="2350667" cy="1419485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СОЗДАННАЯ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ТЕОРЕТИЧЕСКАЯ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КОНЦЕПЦИЯ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1733" y="606908"/>
        <a:ext cx="1662173" cy="1003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136904" cy="5976664"/>
          </a:xfrm>
        </p:spPr>
        <p:txBody>
          <a:bodyPr>
            <a:normAutofit lnSpcReduction="10000"/>
          </a:bodyPr>
          <a:lstStyle/>
          <a:p>
            <a:pPr marL="64008" lvl="0">
              <a:spcBef>
                <a:spcPts val="300"/>
              </a:spcBef>
              <a:buClr>
                <a:srgbClr val="A04DA3"/>
              </a:buClr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lvl="0">
              <a:spcBef>
                <a:spcPts val="300"/>
              </a:spcBef>
              <a:buClr>
                <a:srgbClr val="A04DA3"/>
              </a:buClr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lvl="0">
              <a:spcBef>
                <a:spcPts val="300"/>
              </a:spcBef>
              <a:buClr>
                <a:srgbClr val="A04DA3"/>
              </a:buClr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ОРГАНИЗАЦИИ </a:t>
            </a:r>
          </a:p>
          <a:p>
            <a:pPr marL="64008" lvl="0">
              <a:spcBef>
                <a:spcPts val="300"/>
              </a:spcBef>
              <a:buClr>
                <a:srgbClr val="A04DA3"/>
              </a:buClr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САМОСТОЯТЕЛЬНОЙ РАБОТЫ ОБУЧАЮЩИХСЯ</a:t>
            </a:r>
          </a:p>
          <a:p>
            <a:pPr marL="64008" lvl="0">
              <a:spcBef>
                <a:spcPts val="300"/>
              </a:spcBef>
              <a:buClr>
                <a:srgbClr val="A04DA3"/>
              </a:buClr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4008" lvl="0">
              <a:spcBef>
                <a:spcPts val="300"/>
              </a:spcBef>
              <a:buClr>
                <a:srgbClr val="A04DA3"/>
              </a:buClr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ДИСЦИПЛИНЕ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ОСНОВЫ ФИЛОСОФИИ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lvl="0">
              <a:spcBef>
                <a:spcPts val="300"/>
              </a:spcBef>
              <a:buClr>
                <a:srgbClr val="A04DA3"/>
              </a:buClr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СПЕЦИАЛЬНОСТИ </a:t>
            </a:r>
          </a:p>
          <a:p>
            <a:pPr marL="64008" lvl="0">
              <a:spcBef>
                <a:spcPts val="300"/>
              </a:spcBef>
              <a:buClr>
                <a:srgbClr val="A04DA3"/>
              </a:buClr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40.02.01 ПРАВО И ОРГАНИЗАЦИЯ СОЦИАЛЬНОГО ОБЕСПЕЧЕНИЯ</a:t>
            </a:r>
          </a:p>
          <a:p>
            <a:pPr marL="64008" lvl="0">
              <a:spcBef>
                <a:spcPts val="300"/>
              </a:spcBef>
              <a:buClr>
                <a:srgbClr val="A04DA3"/>
              </a:buClr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lvl="0" algn="r">
              <a:spcBef>
                <a:spcPts val="300"/>
              </a:spcBef>
              <a:buClr>
                <a:srgbClr val="A04DA3"/>
              </a:buClr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 ИВЛЕВА ВЕРОНИКА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НИКОЛАЕВНА</a:t>
            </a:r>
          </a:p>
          <a:p>
            <a:pPr marL="64008" lvl="0" algn="r">
              <a:spcBef>
                <a:spcPts val="300"/>
              </a:spcBef>
              <a:buClr>
                <a:srgbClr val="A04DA3"/>
              </a:buClr>
            </a:pP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lvl="0" algn="r">
              <a:spcBef>
                <a:spcPts val="300"/>
              </a:spcBef>
              <a:buClr>
                <a:srgbClr val="A04DA3"/>
              </a:buClr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ПРЕПОДАВАТЕЛЬ ГБПОУ «КОПЕЙСКИЙ ПОЛИТЕХНИЧЕСКИЙ </a:t>
            </a:r>
          </a:p>
          <a:p>
            <a:pPr marL="64008" lvl="0" algn="r">
              <a:spcBef>
                <a:spcPts val="300"/>
              </a:spcBef>
              <a:buClr>
                <a:srgbClr val="A04DA3"/>
              </a:buClr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КОЛЛЕДЖ ИМ. С.В. ХОХРЯКОВА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64008" lvl="0" algn="r">
              <a:spcBef>
                <a:spcPts val="300"/>
              </a:spcBef>
              <a:buClr>
                <a:srgbClr val="A04DA3"/>
              </a:buClr>
            </a:pP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lvl="0">
              <a:spcBef>
                <a:spcPts val="300"/>
              </a:spcBef>
              <a:buClr>
                <a:srgbClr val="A04DA3"/>
              </a:buClr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 год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lvl="0" algn="r">
              <a:spcBef>
                <a:spcPts val="300"/>
              </a:spcBef>
              <a:buClr>
                <a:srgbClr val="A04DA3"/>
              </a:buClr>
            </a:pPr>
            <a:endParaRPr lang="ru-RU" sz="19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6632"/>
            <a:ext cx="8229600" cy="124065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САМОСТОЯТЕЛЬНЫЕ РАБОТЫ СТУДЕНТОВ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98491"/>
              </p:ext>
            </p:extLst>
          </p:nvPr>
        </p:nvGraphicFramePr>
        <p:xfrm>
          <a:off x="179512" y="1412776"/>
          <a:ext cx="87849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КОНТРОЛЬ И ОЦЕНКА КАЧЕСТВА ОБУЧЕНИЯ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7429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КОНТРОЛЬ И САМОКОНТРОЛЬ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487897"/>
              </p:ext>
            </p:extLst>
          </p:nvPr>
        </p:nvGraphicFramePr>
        <p:xfrm>
          <a:off x="539552" y="1628800"/>
          <a:ext cx="82296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767B-6C3C-4BB8-8BF6-C2AED18F0B8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ОЦЕНКИ НАВЫКОВ МЫШЛЕНИЯ (САМООЦЕНКИ)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242578"/>
              </p:ext>
            </p:extLst>
          </p:nvPr>
        </p:nvGraphicFramePr>
        <p:xfrm>
          <a:off x="457200" y="1412776"/>
          <a:ext cx="843528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767B-6C3C-4BB8-8BF6-C2AED18F0B8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ДЕМОНСТРАЦИЯ НАВЫКОВ И УМЕНИЙ СТУДЕНТОВ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268041"/>
              </p:ext>
            </p:extLst>
          </p:nvPr>
        </p:nvGraphicFramePr>
        <p:xfrm>
          <a:off x="457200" y="980728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767B-6C3C-4BB8-8BF6-C2AED18F0B81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64219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ЗАЧЕТНОЕ ЗАНЯТИЕ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ТЕМА. МИРОВОЗЗРЕНЧЕСКИЕ ОСНОВЫ ФИЛОСОФИИ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5365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ЗАНЯТИЯ: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СИСТЕМАТИЗАЦИЯ, ЗАКРЕПЛЕНИЕ И ПРОВЕРКА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ЗНАНИЙ, УМЕНИЙ, КОМПЕТЕНЦИЙ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ОБУЧАЮЩИХСЯ ПО УЧЕБНОМУ КУРСУ ОСНОВЫ ФИЛОСОФИИ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ПРОВЕРИТЬ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ЗНАНИЯ, УМЕНИЯ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РАЗВИТЬ УМЕНИЯ АНАЛИЗИРОВАТЬ И ОБОБЩАТЬ ИНФОРМАЦИЮ.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РАЗВИВАТЬ КОММУНИКАТИВНЫЕ НАВЫКИ РАБОТЫ В ГРУППЕ.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ПРОВЕРКА ЗНАНИЙ, УМЕНИЙ И КОМПЕТЕНЦИЙ ПО ТЕМАМ УЧЕБНОГО КУРСА: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ИТОГОВЫЙ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ФРОНТАЛЬНАЯ РАБОТА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ИГРОВЫЕ ТЕХНОЛОГИИ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«ЛИНГВИСТИЧЕСКИЙ КОНСТРУКТОР»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«НАЙДИ ТЕРМИН, ВЫПАДАЮЩИЙ ИЗ ОБЩЕГО РЯДА» (РАБОТА С ПОНЯТИЯМИ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ФРОНТАЛЬНАЯ РАБОТА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С ТЕКСТОМ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«НАЙДИ ОШИБКУ В ТЕКСТЕ» -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ФРОНТАЛЬНАЯ РАБОТА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БЛИЦТУРНИР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 ТЕМАМ КУРСА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(ГРУППОВАЯ РАБОТА)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ПОДВЕДЕНИЕ ИТОГОВ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РЕФЛЕКСИЯ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ВЫСТАВЛЕНИЕ ОЦЕНОК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ВОПРОСЫ ДЛЯ РЕФЛЕКСИИ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. ВЫДЕЛИТЕ НЕ МЕНЕЕ ТРЕХ ФОРМ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ДЕЯТЕЛЬНОСТИ, В КОТОРЫХ ВЫ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ПРИНИМАЛИ УЧАСТИЕ НА ЗАНЯТИИ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</a:t>
            </a:r>
          </a:p>
          <a:p>
            <a:pPr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</a:t>
            </a:r>
          </a:p>
          <a:p>
            <a:pPr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</a:t>
            </a:r>
          </a:p>
          <a:p>
            <a:pPr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 _____________________________________________________________________</a:t>
            </a:r>
          </a:p>
          <a:p>
            <a:pPr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ЧТО БЫЛО САМЫМ ТРУДНЫМ В ХОДЕ ЗАНЯТИЯ? ________________________________________________________________</a:t>
            </a:r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</a:t>
            </a:r>
          </a:p>
          <a:p>
            <a:pPr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ЧТО БЫЛО НАИБОЛЕЕ ИНТЕРЕСНЫМ И ПОЛЕЗНЫМ В ХОДЕ ЗАНЯТИЯ?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</a:t>
            </a:r>
          </a:p>
          <a:p>
            <a:pPr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ЧТО У ВАС ПОЛУЧИЛОСЬ ХОРОШО? НАД ЧЕМ НАДО ЕЩЕ ПОДУМАТЬ,  ПОРАБОТАТЬ? </a:t>
            </a:r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КАК РАБОТАЛА КОМАНДА? </a:t>
            </a: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А. ДРУЖНО, СОВМЕСТНО РАЗБИРАЛИ ЗАДАНИЯ </a:t>
            </a:r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. НЕ ВСЕ АКТИВНО УЧАСТВОВАЛИ В ОБСУЖДЕНИИ</a:t>
            </a:r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В.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РАБОТА ВЯЛАЯ, НЕИНТЕРЕСНАЯ, МНОГО ОШИБОК</a:t>
            </a:r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САМОСТОЯТЕЛЬНОЙ РАБОТЫ ОБУЧАЮЩИХСЯ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ДИСЦИПЛИНЕ ОСНОВЫ ФИЛОСОФИИ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АНАЛИЗ ОСНОВНЫХ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 ФИЛОСОФИИ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ВКЛЮЧАЯ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МОРАЛЬНО-ЭТИЧЕСКИЕ ПРОБЛЕМЫ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СОВРЕМЕННОЙ ЮРИСПРУДЕНЦИИ</a:t>
            </a:r>
          </a:p>
          <a:p>
            <a:pPr marL="0" indent="0"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ФОРМИРОВАНИЕ У ОБУЧАЮЩИХСЯ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НАВЫКОВ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ТВОРЧЕСКОЙ ИНТЕРПРЕТАЦИИ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СТИМУЛИРУЮЩИХ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САМОСТОЯТЕЛЬНЫЙ МЫСЛИТЕЛЬНЫЙ ПОИСК </a:t>
            </a:r>
          </a:p>
          <a:p>
            <a:pPr marL="0" indent="0"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ФОРМИРОВАНИЕ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ПРОФЕССИОНАЛЬНОЙ ЭТИКИ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ЮРИСТА, НРАВСТВЕННОЙ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ПРОФЕССИОНАЛЬНОЙ КУЛЬТУРЫ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СПЕЦИАЛИСТА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КОНТРОЛЬ И ОЦЕНКА КАЧЕСТВА ОБУЧЕНИЯ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КОНТРОЛЬ И ОЦЕНКА КАЧЕСТВА ОБУЧЕНИЯ 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РЕЙТИНГОВЫЙ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МАКСИМАЛЬНЫЙ РЕЙТИНГ </a:t>
            </a:r>
          </a:p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СЕМЕСТР ОПРЕДЕЛЯЕТСЯ ПО ФОРМУЛЕ: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А*В*5=4*11*5=220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ГДЕ 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ЧИСЛО ЧАСОВ </a:t>
            </a:r>
          </a:p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НЕДЕЛЮ ПО УЧЕБНОМУ ПЛАНУ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ЧИСЛО НЕДЕЛЬ </a:t>
            </a:r>
          </a:p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СЕМЕСТРЕ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«5»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МАКСИМАЛЬНАЯ ОЦЕНКА </a:t>
            </a:r>
          </a:p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ПЯТИБАЛЬНОЙ СИСТЕМЕ </a:t>
            </a: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КОНТРОЛЬ И ОЦЕНКА КАЧЕСТВА ОБУЧЕНИЯ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12568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ПЕРЕХОД К ПЯТИБАЛЬНОЙ СИСТЕМЕ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ОСУЩЕСТВЛЯЕТСЯ ПО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ШКАЛЕ ПЕРЕРАСЧЕТА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РЕЙТИНГ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МЕНЕЕ 60% - «2»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(НЕУДОВЛЕТВОРИТЕЛЬНО)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РЕЙТИНГ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60% - 74%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(132 – 164 БАЛЛОВ) –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«3» (УДОВЛЕТВОРИТЕЛЬНО)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С СОГЛАСИЯ СТУДЕНТА;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РЕЙТИНГ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75% - 84%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(165 – 186 БАЛЛОВ) 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«4»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(ХОРОШО)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С СОГЛАСИЯ СТУДЕНТА 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РЕЙТИНГ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85% - 100%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(187 – 220 БАЛЛОВ) –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«5»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(ОТЛИЧНО)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47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ПЛАН-ГРАФИК САМОСТОЯТЕЛЬНОЙ 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 СТУДЕНТОВ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 ОСНОВАНИИ ДАННОГО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ПЛАНА – ГРАФИКА 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КАЖДЫЙ СТУДЕНТ РАЗРАБАТЫВАЕТ 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СОБСТВЕННУЮ </a:t>
            </a: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ИНДИВИДУАЛЬНУЮ ПРОГРАММУ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САМОСТОЯТЕЛЬНОЙ РАБОТЫ </a:t>
            </a:r>
          </a:p>
          <a:p>
            <a:pPr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/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ПЛАН-ГРАФИК САМОСТОЯТЕЛЬНОЙ 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 СТУДЕНТОВ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>
              <a:buNone/>
            </a:pPr>
            <a:endParaRPr lang="ru-RU" sz="1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110000"/>
              </a:lnSpc>
              <a:spcBef>
                <a:spcPts val="0"/>
              </a:spcBef>
              <a:buFont typeface="Arial" pitchFamily="34" charset="0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ВОПРОСЫ ДЛЯ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САМОКОНТРОЛЯ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ЛЕКЦИОННОМУ МАТЕРИАЛУ 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(БЕСЕДА С ПРЕПОДАВАТЕЛЕМ) – 10 БАЛЛОВ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СОСТАВЛЕНИЕ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 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(ЛИСТА ОПОРНЫХ       СИГНАЛОВ)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ТЕКСТАМ ЛЕКЦИЙ И УЧЕБНИКА – 10 БАЛЛОВ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СОСТАВЛЕНИЕ ТЕСТОВ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 БАЛЛОВ 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РАБОТА НА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СЕМИНАРЕ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 БАЛЛОВ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25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ПЛАН-ГРАФИК САМОСТОЯТЕЛЬНОЙ 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 СТУДЕНТОВ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СООБЩЕНИЯ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БАЛЛОВ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АНАЛИЗ ФИЛОСОФСКИХ ТЕКСТОВ 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(РАБОТА С ТЕКСТОМ) – 20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БАЛЛОВ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ЭССЕ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БАЛЛОВ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(ТЕКУЩИЙ КОНТРОЛЬ) – 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БАЛЛОВ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596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ПЛАН-ГРАФИК САМОСТОЯТЕЛЬНОЙ 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 СТУДЕНТОВ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9. ПОДГОТОВКА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ПРЕЗЕНТАЦИЙ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marL="0" lvl="0" indent="0" algn="ctr"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 БАЛЛОВ</a:t>
            </a:r>
          </a:p>
          <a:p>
            <a:pPr marL="0" lvl="0" indent="0" algn="ctr">
              <a:buNone/>
            </a:pPr>
            <a:endParaRPr lang="ru-RU" sz="1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БЛИЦТУРНИР </a:t>
            </a:r>
          </a:p>
          <a:p>
            <a:pPr marL="0" lvl="0" indent="0" algn="ctr"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ТЕМАМ УЧЕБНОГО КУРСА ДИСЦИПЛИНЫ </a:t>
            </a:r>
          </a:p>
          <a:p>
            <a:pPr marL="0" lvl="0" indent="0" algn="ctr"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(1 ОТВЕТ – 1 БАЛЛ + СРЕДНИЙ БАЛЛ КОМАНДЫ)</a:t>
            </a:r>
          </a:p>
          <a:p>
            <a:pPr marL="0" lvl="0" indent="0" algn="ctr"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algn="ctr"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УЧАСТИЕ В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СОЦИАЛЬНОМ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(ИЛИ УЧЕБНОМ)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ПРОЕКТЕ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«ВМЕСТЕ ПРОТИВ КОРРУПЦИИ»:</a:t>
            </a:r>
          </a:p>
          <a:p>
            <a:pPr marL="0" lvl="0" indent="0" algn="ctr">
              <a:buNone/>
            </a:pPr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УЧАСТИЕ В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КОНКУРСЕ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«МЫ ПРОТИВ КОРРУПЦИИ» – </a:t>
            </a:r>
          </a:p>
          <a:p>
            <a:pPr marL="0" lvl="0" indent="0" algn="ctr"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 БАЛЛОВ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03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ПЛАН-ГРАФИК САМОСТОЯТЕЛЬНОЙ 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 СТУДЕНТОВ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pPr lvl="0" algn="ctr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НАУЧНОЕ ИССЛЕДОВАНИЕ 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РЕАЛЬНЫЕ ЖЕРТВЫ КОРРУПЦИИ» - </a:t>
            </a:r>
            <a:endParaRPr 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 БАЛЛОВ</a:t>
            </a:r>
          </a:p>
          <a:p>
            <a:pPr lvl="0" algn="ctr">
              <a:buFont typeface="Wingdings" panose="05000000000000000000" pitchFamily="2" charset="2"/>
              <a:buChar char="Ø"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МОДЕЛИРОВАНИЕ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КОРРУПЦИОННЫХ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СИТУАЦИЙ И ИХ АНАЛИЗ – </a:t>
            </a:r>
            <a:endParaRPr 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 БАЛЛОВ</a:t>
            </a:r>
          </a:p>
          <a:p>
            <a:pPr marL="0" lvl="0" indent="0" algn="ctr">
              <a:buNone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КРУГЛЫЙ СТОЛ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ТЕМУ «ФОРМИРОВАНИЕ АНТИКОРРУПЦИОННОГО СТАНДАРТА ПОВЕДЕНИЯ И АКТИВНОЙ ГРАЖДАНСКОЙ ПОЗИЦИИ ЛИЧНОСТИ»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20 БАЛЛОВ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368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928</Words>
  <Application>Microsoft Office PowerPoint</Application>
  <PresentationFormat>Экран (4:3)</PresentationFormat>
  <Paragraphs>218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ЗАДАЧИ САМОСТОЯТЕЛЬНОЙ РАБОТЫ ОБУЧАЮЩИХСЯ ПО ДИСЦИПЛИНЕ ОСНОВЫ ФИЛОСОФИИ </vt:lpstr>
      <vt:lpstr>КОНТРОЛЬ И ОЦЕНКА КАЧЕСТВА ОБУЧЕНИЯ</vt:lpstr>
      <vt:lpstr>КОНТРОЛЬ И ОЦЕНКА КАЧЕСТВА ОБУЧЕНИЯ</vt:lpstr>
      <vt:lpstr>ПЛАН-ГРАФИК САМОСТОЯТЕЛЬНОЙ  РАБОТЫ СТУДЕНТОВ </vt:lpstr>
      <vt:lpstr>ПЛАН-ГРАФИК САМОСТОЯТЕЛЬНОЙ  РАБОТЫ СТУДЕНТОВ </vt:lpstr>
      <vt:lpstr>ПЛАН-ГРАФИК САМОСТОЯТЕЛЬНОЙ  РАБОТЫ СТУДЕНТОВ </vt:lpstr>
      <vt:lpstr>ПЛАН-ГРАФИК САМОСТОЯТЕЛЬНОЙ  РАБОТЫ СТУДЕНТОВ </vt:lpstr>
      <vt:lpstr>ПЛАН-ГРАФИК САМОСТОЯТЕЛЬНОЙ  РАБОТЫ СТУДЕНТОВ </vt:lpstr>
      <vt:lpstr>САМОСТОЯТЕЛЬНЫЕ РАБОТЫ СТУДЕНТОВ</vt:lpstr>
      <vt:lpstr>КОНТРОЛЬ И ОЦЕНКА КАЧЕСТВА ОБУЧЕНИЯ</vt:lpstr>
      <vt:lpstr> КОНТРОЛЬ И САМОКОНТРОЛЬ</vt:lpstr>
      <vt:lpstr> КРИТЕРИИ ОЦЕНКИ НАВЫКОВ МЫШЛЕНИЯ (САМООЦЕНКИ)</vt:lpstr>
      <vt:lpstr> ДЕМОНСТРАЦИЯ НАВЫКОВ И УМЕНИЙ СТУДЕНТОВ </vt:lpstr>
      <vt:lpstr>ЗАЧЕТНОЕ ЗАНЯТИЕ  ТЕМА. МИРОВОЗЗРЕНЧЕСКИЕ ОСНОВЫ ФИЛОСОФИИ</vt:lpstr>
      <vt:lpstr>ПЛАН</vt:lpstr>
      <vt:lpstr>ВОПРОСЫ ДЛЯ РЕФЛЕКСИИ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ЗАЧЕТ  ПО КУРСУ ОСНОВЫ ФИЛОСОФИИ</dc:title>
  <dc:creator>Вероника</dc:creator>
  <cp:lastModifiedBy>Ивлева </cp:lastModifiedBy>
  <cp:revision>248</cp:revision>
  <dcterms:created xsi:type="dcterms:W3CDTF">2015-11-08T07:30:03Z</dcterms:created>
  <dcterms:modified xsi:type="dcterms:W3CDTF">2020-09-25T18:48:26Z</dcterms:modified>
</cp:coreProperties>
</file>