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7" r:id="rId3"/>
    <p:sldId id="258" r:id="rId4"/>
    <p:sldId id="260" r:id="rId5"/>
    <p:sldId id="259" r:id="rId6"/>
    <p:sldId id="262" r:id="rId7"/>
    <p:sldId id="261" r:id="rId8"/>
    <p:sldId id="263" r:id="rId9"/>
    <p:sldId id="264" r:id="rId10"/>
    <p:sldId id="265" r:id="rId11"/>
    <p:sldId id="266" r:id="rId12"/>
    <p:sldId id="267" r:id="rId13"/>
    <p:sldId id="268" r:id="rId14"/>
    <p:sldId id="269" r:id="rId15"/>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varScale="1">
        <p:scale>
          <a:sx n="78" d="100"/>
          <a:sy n="78" d="100"/>
        </p:scale>
        <p:origin x="-1134"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4"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useBgFill="1">
        <p:nvSpPr>
          <p:cNvPr id="5" name="Rounded Rectangle 7"/>
          <p:cNvSpPr/>
          <p:nvPr/>
        </p:nvSpPr>
        <p:spPr>
          <a:xfrm>
            <a:off x="92075" y="101600"/>
            <a:ext cx="8959850" cy="6664325"/>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8"/>
          <p:cNvSpPr/>
          <p:nvPr/>
        </p:nvSpPr>
        <p:spPr>
          <a:xfrm>
            <a:off x="345440" y="2942602"/>
            <a:ext cx="7147931"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11"/>
          <p:cNvSpPr/>
          <p:nvPr/>
        </p:nvSpPr>
        <p:spPr>
          <a:xfrm>
            <a:off x="7572652" y="2944634"/>
            <a:ext cx="1190348" cy="2459736"/>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ectangle 12"/>
          <p:cNvSpPr/>
          <p:nvPr/>
        </p:nvSpPr>
        <p:spPr>
          <a:xfrm>
            <a:off x="7712075" y="3136900"/>
            <a:ext cx="911225" cy="2074863"/>
          </a:xfrm>
          <a:prstGeom prst="rect">
            <a:avLst/>
          </a:prstGeom>
          <a:solidFill>
            <a:schemeClr val="accent3">
              <a:alpha val="70000"/>
            </a:schemeClr>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Rectangle 13"/>
          <p:cNvSpPr/>
          <p:nvPr/>
        </p:nvSpPr>
        <p:spPr>
          <a:xfrm>
            <a:off x="446088" y="3055938"/>
            <a:ext cx="6946900" cy="2244725"/>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Rectangle 10"/>
          <p:cNvSpPr/>
          <p:nvPr/>
        </p:nvSpPr>
        <p:spPr>
          <a:xfrm>
            <a:off x="541338" y="4559300"/>
            <a:ext cx="6756400" cy="663575"/>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Rectangle 9"/>
          <p:cNvSpPr/>
          <p:nvPr/>
        </p:nvSpPr>
        <p:spPr>
          <a:xfrm>
            <a:off x="539750" y="3140075"/>
            <a:ext cx="6759575" cy="207645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Subtitle 2"/>
          <p:cNvSpPr>
            <a:spLocks noGrp="1"/>
          </p:cNvSpPr>
          <p:nvPr>
            <p:ph type="subTitle" idx="1"/>
          </p:nvPr>
        </p:nvSpPr>
        <p:spPr>
          <a:xfrm>
            <a:off x="642805" y="4648200"/>
            <a:ext cx="6553200" cy="457200"/>
          </a:xfrm>
        </p:spPr>
        <p:txBody>
          <a:bodyPr>
            <a:normAutofit/>
          </a:bodyPr>
          <a:lstStyle>
            <a:lvl1pPr marL="0" indent="0" algn="ctr">
              <a:buNone/>
              <a:defRPr sz="1800" cap="all" spc="3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2" name="Title 1"/>
          <p:cNvSpPr>
            <a:spLocks noGrp="1"/>
          </p:cNvSpPr>
          <p:nvPr>
            <p:ph type="ctrTitle"/>
          </p:nvPr>
        </p:nvSpPr>
        <p:spPr>
          <a:xfrm>
            <a:off x="604705" y="3227033"/>
            <a:ext cx="6629400" cy="1219201"/>
          </a:xfrm>
        </p:spPr>
        <p:txBody>
          <a:bodyPr anchor="b" anchorCtr="0">
            <a:noAutofit/>
          </a:bodyPr>
          <a:lstStyle>
            <a:lvl1pPr>
              <a:defRPr sz="4000">
                <a:solidFill>
                  <a:schemeClr val="accent1">
                    <a:lumMod val="50000"/>
                  </a:schemeClr>
                </a:solidFill>
              </a:defRPr>
            </a:lvl1pPr>
          </a:lstStyle>
          <a:p>
            <a:r>
              <a:rPr lang="ru-RU" smtClean="0"/>
              <a:t>Образец заголовка</a:t>
            </a:r>
            <a:endParaRPr lang="en-US" dirty="0"/>
          </a:p>
        </p:txBody>
      </p:sp>
      <p:sp>
        <p:nvSpPr>
          <p:cNvPr id="12" name="Date Placeholder 3"/>
          <p:cNvSpPr>
            <a:spLocks noGrp="1"/>
          </p:cNvSpPr>
          <p:nvPr>
            <p:ph type="dt" sz="half" idx="10"/>
          </p:nvPr>
        </p:nvSpPr>
        <p:spPr/>
        <p:txBody>
          <a:bodyPr/>
          <a:lstStyle>
            <a:lvl1pPr>
              <a:defRPr/>
            </a:lvl1pPr>
          </a:lstStyle>
          <a:p>
            <a:pPr>
              <a:defRPr/>
            </a:pPr>
            <a:fld id="{D430D1EA-FE0B-40CB-80E1-A16599A72D02}" type="datetimeFigureOut">
              <a:rPr lang="ru-RU"/>
              <a:pPr>
                <a:defRPr/>
              </a:pPr>
              <a:t>22.09.2020</a:t>
            </a:fld>
            <a:endParaRPr lang="ru-RU"/>
          </a:p>
        </p:txBody>
      </p:sp>
      <p:sp>
        <p:nvSpPr>
          <p:cNvPr id="13" name="Footer Placeholder 4"/>
          <p:cNvSpPr>
            <a:spLocks noGrp="1"/>
          </p:cNvSpPr>
          <p:nvPr>
            <p:ph type="ftr" sz="quarter" idx="11"/>
          </p:nvPr>
        </p:nvSpPr>
        <p:spPr/>
        <p:txBody>
          <a:bodyPr/>
          <a:lstStyle>
            <a:lvl1pPr>
              <a:defRPr/>
            </a:lvl1pPr>
          </a:lstStyle>
          <a:p>
            <a:pPr>
              <a:defRPr/>
            </a:pPr>
            <a:endParaRPr lang="ru-RU"/>
          </a:p>
        </p:txBody>
      </p:sp>
      <p:sp>
        <p:nvSpPr>
          <p:cNvPr id="14" name="Slide Number Placeholder 5"/>
          <p:cNvSpPr>
            <a:spLocks noGrp="1"/>
          </p:cNvSpPr>
          <p:nvPr>
            <p:ph type="sldNum" sz="quarter" idx="12"/>
          </p:nvPr>
        </p:nvSpPr>
        <p:spPr>
          <a:xfrm>
            <a:off x="7786688" y="4625975"/>
            <a:ext cx="762000" cy="457200"/>
          </a:xfrm>
        </p:spPr>
        <p:txBody>
          <a:bodyPr/>
          <a:lstStyle>
            <a:lvl1pPr algn="ctr">
              <a:defRPr sz="2800" smtClean="0">
                <a:solidFill>
                  <a:schemeClr val="accent1">
                    <a:lumMod val="50000"/>
                  </a:schemeClr>
                </a:solidFill>
              </a:defRPr>
            </a:lvl1pPr>
          </a:lstStyle>
          <a:p>
            <a:pPr>
              <a:defRPr/>
            </a:pPr>
            <a:fld id="{94E8F10A-C57C-4AAB-81DC-031C98AD18D2}"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lvl1pPr>
              <a:defRPr/>
            </a:lvl1pPr>
          </a:lstStyle>
          <a:p>
            <a:pPr>
              <a:defRPr/>
            </a:pPr>
            <a:fld id="{1E07AAF1-4EA3-455E-B0A9-A96473123FD6}" type="datetimeFigureOut">
              <a:rPr lang="ru-RU"/>
              <a:pPr>
                <a:defRPr/>
              </a:pPr>
              <a:t>22.09.2020</a:t>
            </a:fld>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D8DE4BD3-CB5A-4995-9F24-3E3A79E2B063}"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4" name="Rectangle 6"/>
          <p:cNvSpPr/>
          <p:nvPr/>
        </p:nvSpPr>
        <p:spPr>
          <a:xfrm>
            <a:off x="6861175" y="228600"/>
            <a:ext cx="1860550" cy="6122988"/>
          </a:xfrm>
          <a:prstGeom prst="rect">
            <a:avLst/>
          </a:prstGeom>
          <a:solidFill>
            <a:srgbClr val="FFFFFF">
              <a:alpha val="8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7"/>
          <p:cNvSpPr/>
          <p:nvPr/>
        </p:nvSpPr>
        <p:spPr>
          <a:xfrm>
            <a:off x="6954838" y="350838"/>
            <a:ext cx="1673225" cy="5876925"/>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Vertical Title 1"/>
          <p:cNvSpPr>
            <a:spLocks noGrp="1"/>
          </p:cNvSpPr>
          <p:nvPr>
            <p:ph type="title" orient="vert"/>
          </p:nvPr>
        </p:nvSpPr>
        <p:spPr>
          <a:xfrm>
            <a:off x="7048577" y="395427"/>
            <a:ext cx="1485531" cy="5788981"/>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457200" y="380999"/>
            <a:ext cx="6172200" cy="5791201"/>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6" name="Date Placeholder 3"/>
          <p:cNvSpPr>
            <a:spLocks noGrp="1"/>
          </p:cNvSpPr>
          <p:nvPr>
            <p:ph type="dt" sz="half" idx="10"/>
          </p:nvPr>
        </p:nvSpPr>
        <p:spPr/>
        <p:txBody>
          <a:bodyPr/>
          <a:lstStyle>
            <a:lvl1pPr>
              <a:defRPr/>
            </a:lvl1pPr>
          </a:lstStyle>
          <a:p>
            <a:pPr>
              <a:defRPr/>
            </a:pPr>
            <a:fld id="{66B50543-0067-4649-B17B-A2DD93968B57}" type="datetimeFigureOut">
              <a:rPr lang="ru-RU"/>
              <a:pPr>
                <a:defRPr/>
              </a:pPr>
              <a:t>22.09.2020</a:t>
            </a:fld>
            <a:endParaRPr lang="ru-RU"/>
          </a:p>
        </p:txBody>
      </p:sp>
      <p:sp>
        <p:nvSpPr>
          <p:cNvPr id="7" name="Footer Placeholder 4"/>
          <p:cNvSpPr>
            <a:spLocks noGrp="1"/>
          </p:cNvSpPr>
          <p:nvPr>
            <p:ph type="ftr" sz="quarter" idx="11"/>
          </p:nvPr>
        </p:nvSpPr>
        <p:spPr/>
        <p:txBody>
          <a:bodyPr/>
          <a:lstStyle>
            <a:lvl1pPr>
              <a:defRPr/>
            </a:lvl1pPr>
          </a:lstStyle>
          <a:p>
            <a:pPr>
              <a:defRPr/>
            </a:pPr>
            <a:endParaRPr lang="ru-RU"/>
          </a:p>
        </p:txBody>
      </p:sp>
      <p:sp>
        <p:nvSpPr>
          <p:cNvPr id="8" name="Slide Number Placeholder 5"/>
          <p:cNvSpPr>
            <a:spLocks noGrp="1"/>
          </p:cNvSpPr>
          <p:nvPr>
            <p:ph type="sldNum" sz="quarter" idx="12"/>
          </p:nvPr>
        </p:nvSpPr>
        <p:spPr/>
        <p:txBody>
          <a:bodyPr/>
          <a:lstStyle>
            <a:lvl1pPr>
              <a:defRPr/>
            </a:lvl1pPr>
          </a:lstStyle>
          <a:p>
            <a:pPr>
              <a:defRPr/>
            </a:pPr>
            <a:fld id="{BF9034CB-1235-4E7C-8162-03235A1B508A}"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lvl1pPr>
              <a:defRPr/>
            </a:lvl1pPr>
          </a:lstStyle>
          <a:p>
            <a:pPr>
              <a:defRPr/>
            </a:pPr>
            <a:fld id="{56D33475-9282-4957-9677-3EF3258C54D8}" type="datetimeFigureOut">
              <a:rPr lang="ru-RU"/>
              <a:pPr>
                <a:defRPr/>
              </a:pPr>
              <a:t>22.09.2020</a:t>
            </a:fld>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C550920A-9577-4CC8-81DC-F8A5BBD9FB2B}"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4"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useBgFill="1">
        <p:nvSpPr>
          <p:cNvPr id="5" name="Rounded Rectangle 7"/>
          <p:cNvSpPr/>
          <p:nvPr/>
        </p:nvSpPr>
        <p:spPr>
          <a:xfrm>
            <a:off x="92075" y="101600"/>
            <a:ext cx="8959850" cy="6664325"/>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12"/>
          <p:cNvSpPr/>
          <p:nvPr/>
        </p:nvSpPr>
        <p:spPr>
          <a:xfrm>
            <a:off x="451976" y="2946400"/>
            <a:ext cx="8265160"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15"/>
          <p:cNvSpPr/>
          <p:nvPr/>
        </p:nvSpPr>
        <p:spPr>
          <a:xfrm>
            <a:off x="568325" y="3048000"/>
            <a:ext cx="8032750" cy="2244725"/>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ectangle 14"/>
          <p:cNvSpPr/>
          <p:nvPr/>
        </p:nvSpPr>
        <p:spPr>
          <a:xfrm>
            <a:off x="676275" y="4541838"/>
            <a:ext cx="7816850" cy="663575"/>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Rectangle 13"/>
          <p:cNvSpPr/>
          <p:nvPr/>
        </p:nvSpPr>
        <p:spPr>
          <a:xfrm>
            <a:off x="676275" y="3124200"/>
            <a:ext cx="7816850" cy="2078038"/>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736456" y="3200399"/>
            <a:ext cx="7696200" cy="1295401"/>
          </a:xfrm>
        </p:spPr>
        <p:txBody>
          <a:bodyPr anchor="b" anchorCtr="0">
            <a:noAutofit/>
          </a:bodyPr>
          <a:lstStyle>
            <a:lvl1pPr algn="ctr" defTabSz="914400" rtl="0" eaLnBrk="1" latinLnBrk="0" hangingPunct="1">
              <a:spcBef>
                <a:spcPct val="0"/>
              </a:spcBef>
              <a:buNone/>
              <a:defRPr lang="en-US" sz="4000" kern="1200" cap="all" baseline="0" dirty="0">
                <a:solidFill>
                  <a:schemeClr val="accent1">
                    <a:lumMod val="50000"/>
                  </a:schemeClr>
                </a:solidFill>
                <a:latin typeface="+mj-lt"/>
                <a:ea typeface="+mj-ea"/>
                <a:cs typeface="+mj-cs"/>
              </a:defRPr>
            </a:lvl1pPr>
          </a:lstStyle>
          <a:p>
            <a:r>
              <a:rPr lang="ru-RU" smtClean="0"/>
              <a:t>Образец заголовка</a:t>
            </a:r>
            <a:endParaRPr lang="en-US" dirty="0"/>
          </a:p>
        </p:txBody>
      </p:sp>
      <p:sp>
        <p:nvSpPr>
          <p:cNvPr id="3" name="Text Placeholder 2"/>
          <p:cNvSpPr>
            <a:spLocks noGrp="1"/>
          </p:cNvSpPr>
          <p:nvPr>
            <p:ph type="body" idx="1"/>
          </p:nvPr>
        </p:nvSpPr>
        <p:spPr>
          <a:xfrm>
            <a:off x="736456" y="4607510"/>
            <a:ext cx="7696200" cy="523783"/>
          </a:xfrm>
        </p:spPr>
        <p:txBody>
          <a:bodyPr anchor="ctr">
            <a:normAutofit/>
          </a:bodyPr>
          <a:lstStyle>
            <a:lvl1pPr marL="0" indent="0" algn="ctr">
              <a:buNone/>
              <a:defRPr sz="2000" cap="all" spc="250" baseline="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10" name="Date Placeholder 3"/>
          <p:cNvSpPr>
            <a:spLocks noGrp="1"/>
          </p:cNvSpPr>
          <p:nvPr>
            <p:ph type="dt" sz="half" idx="10"/>
          </p:nvPr>
        </p:nvSpPr>
        <p:spPr/>
        <p:txBody>
          <a:bodyPr/>
          <a:lstStyle>
            <a:lvl1pPr>
              <a:defRPr/>
            </a:lvl1pPr>
          </a:lstStyle>
          <a:p>
            <a:pPr>
              <a:defRPr/>
            </a:pPr>
            <a:fld id="{E317430A-5AF3-4A5C-BF8B-7C1287E3003F}" type="datetimeFigureOut">
              <a:rPr lang="ru-RU"/>
              <a:pPr>
                <a:defRPr/>
              </a:pPr>
              <a:t>22.09.2020</a:t>
            </a:fld>
            <a:endParaRPr lang="ru-RU"/>
          </a:p>
        </p:txBody>
      </p:sp>
      <p:sp>
        <p:nvSpPr>
          <p:cNvPr id="11" name="Footer Placeholder 4"/>
          <p:cNvSpPr>
            <a:spLocks noGrp="1"/>
          </p:cNvSpPr>
          <p:nvPr>
            <p:ph type="ftr" sz="quarter" idx="11"/>
          </p:nvPr>
        </p:nvSpPr>
        <p:spPr/>
        <p:txBody>
          <a:bodyPr/>
          <a:lstStyle>
            <a:lvl1pPr>
              <a:defRPr/>
            </a:lvl1pPr>
          </a:lstStyle>
          <a:p>
            <a:pPr>
              <a:defRPr/>
            </a:pPr>
            <a:endParaRPr lang="ru-RU"/>
          </a:p>
        </p:txBody>
      </p:sp>
      <p:sp>
        <p:nvSpPr>
          <p:cNvPr id="12" name="Slide Number Placeholder 5"/>
          <p:cNvSpPr>
            <a:spLocks noGrp="1"/>
          </p:cNvSpPr>
          <p:nvPr>
            <p:ph type="sldNum" sz="quarter" idx="12"/>
          </p:nvPr>
        </p:nvSpPr>
        <p:spPr/>
        <p:txBody>
          <a:bodyPr/>
          <a:lstStyle>
            <a:lvl1pPr>
              <a:defRPr/>
            </a:lvl1pPr>
          </a:lstStyle>
          <a:p>
            <a:pPr>
              <a:defRPr/>
            </a:pPr>
            <a:fld id="{D83DBE0F-4870-4B96-B002-75778CAE84CF}"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p>
            <a:r>
              <a:rPr lang="ru-RU" smtClean="0"/>
              <a:t>Образец заголовка</a:t>
            </a:r>
            <a:endParaRPr lang="en-US"/>
          </a:p>
        </p:txBody>
      </p:sp>
      <p:sp>
        <p:nvSpPr>
          <p:cNvPr id="3" name="Content Placeholder 2"/>
          <p:cNvSpPr>
            <a:spLocks noGrp="1"/>
          </p:cNvSpPr>
          <p:nvPr>
            <p:ph sz="half" idx="1"/>
          </p:nvPr>
        </p:nvSpPr>
        <p:spPr>
          <a:xfrm>
            <a:off x="426128"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4648200"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3"/>
          <p:cNvSpPr>
            <a:spLocks noGrp="1"/>
          </p:cNvSpPr>
          <p:nvPr>
            <p:ph type="dt" sz="half" idx="10"/>
          </p:nvPr>
        </p:nvSpPr>
        <p:spPr/>
        <p:txBody>
          <a:bodyPr/>
          <a:lstStyle>
            <a:lvl1pPr>
              <a:defRPr/>
            </a:lvl1pPr>
          </a:lstStyle>
          <a:p>
            <a:pPr>
              <a:defRPr/>
            </a:pPr>
            <a:fld id="{69F00762-B852-407A-BCEE-FB3436740FF4}" type="datetimeFigureOut">
              <a:rPr lang="ru-RU"/>
              <a:pPr>
                <a:defRPr/>
              </a:pPr>
              <a:t>22.09.2020</a:t>
            </a:fld>
            <a:endParaRPr lang="ru-RU"/>
          </a:p>
        </p:txBody>
      </p:sp>
      <p:sp>
        <p:nvSpPr>
          <p:cNvPr id="6" name="Footer Placeholder 4"/>
          <p:cNvSpPr>
            <a:spLocks noGrp="1"/>
          </p:cNvSpPr>
          <p:nvPr>
            <p:ph type="ftr" sz="quarter" idx="11"/>
          </p:nvPr>
        </p:nvSpPr>
        <p:spPr/>
        <p:txBody>
          <a:bodyPr/>
          <a:lstStyle>
            <a:lvl1pPr>
              <a:defRPr/>
            </a:lvl1pPr>
          </a:lstStyle>
          <a:p>
            <a:pPr>
              <a:defRPr/>
            </a:pPr>
            <a:endParaRPr lang="ru-RU"/>
          </a:p>
        </p:txBody>
      </p:sp>
      <p:sp>
        <p:nvSpPr>
          <p:cNvPr id="7" name="Slide Number Placeholder 5"/>
          <p:cNvSpPr>
            <a:spLocks noGrp="1"/>
          </p:cNvSpPr>
          <p:nvPr>
            <p:ph type="sldNum" sz="quarter" idx="12"/>
          </p:nvPr>
        </p:nvSpPr>
        <p:spPr/>
        <p:txBody>
          <a:bodyPr/>
          <a:lstStyle>
            <a:lvl1pPr>
              <a:defRPr/>
            </a:lvl1pPr>
          </a:lstStyle>
          <a:p>
            <a:pPr>
              <a:defRPr/>
            </a:pPr>
            <a:fld id="{CB54B803-EB07-48CE-A7C7-8E2DA1CF1853}"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426128" y="1722438"/>
            <a:ext cx="4040188"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426128" y="2438400"/>
            <a:ext cx="4040188"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5025" y="1722438"/>
            <a:ext cx="4041775"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025" y="2438400"/>
            <a:ext cx="4041775"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3"/>
          <p:cNvSpPr>
            <a:spLocks noGrp="1"/>
          </p:cNvSpPr>
          <p:nvPr>
            <p:ph type="dt" sz="half" idx="10"/>
          </p:nvPr>
        </p:nvSpPr>
        <p:spPr/>
        <p:txBody>
          <a:bodyPr/>
          <a:lstStyle>
            <a:lvl1pPr>
              <a:defRPr/>
            </a:lvl1pPr>
          </a:lstStyle>
          <a:p>
            <a:pPr>
              <a:defRPr/>
            </a:pPr>
            <a:fld id="{794AD5C6-5A38-483F-AB16-3E1F0472FDB6}" type="datetimeFigureOut">
              <a:rPr lang="ru-RU"/>
              <a:pPr>
                <a:defRPr/>
              </a:pPr>
              <a:t>22.09.2020</a:t>
            </a:fld>
            <a:endParaRPr lang="ru-RU"/>
          </a:p>
        </p:txBody>
      </p:sp>
      <p:sp>
        <p:nvSpPr>
          <p:cNvPr id="8" name="Footer Placeholder 4"/>
          <p:cNvSpPr>
            <a:spLocks noGrp="1"/>
          </p:cNvSpPr>
          <p:nvPr>
            <p:ph type="ftr" sz="quarter" idx="11"/>
          </p:nvPr>
        </p:nvSpPr>
        <p:spPr/>
        <p:txBody>
          <a:bodyPr/>
          <a:lstStyle>
            <a:lvl1pPr>
              <a:defRPr/>
            </a:lvl1pPr>
          </a:lstStyle>
          <a:p>
            <a:pPr>
              <a:defRPr/>
            </a:pPr>
            <a:endParaRPr lang="ru-RU"/>
          </a:p>
        </p:txBody>
      </p:sp>
      <p:sp>
        <p:nvSpPr>
          <p:cNvPr id="9" name="Slide Number Placeholder 5"/>
          <p:cNvSpPr>
            <a:spLocks noGrp="1"/>
          </p:cNvSpPr>
          <p:nvPr>
            <p:ph type="sldNum" sz="quarter" idx="12"/>
          </p:nvPr>
        </p:nvSpPr>
        <p:spPr/>
        <p:txBody>
          <a:bodyPr/>
          <a:lstStyle>
            <a:lvl1pPr>
              <a:defRPr/>
            </a:lvl1pPr>
          </a:lstStyle>
          <a:p>
            <a:pPr>
              <a:defRPr/>
            </a:pPr>
            <a:fld id="{F315B03B-CDAF-4E0B-8746-FF7F4F626716}"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3"/>
          <p:cNvSpPr>
            <a:spLocks noGrp="1"/>
          </p:cNvSpPr>
          <p:nvPr>
            <p:ph type="dt" sz="half" idx="10"/>
          </p:nvPr>
        </p:nvSpPr>
        <p:spPr/>
        <p:txBody>
          <a:bodyPr/>
          <a:lstStyle>
            <a:lvl1pPr>
              <a:defRPr/>
            </a:lvl1pPr>
          </a:lstStyle>
          <a:p>
            <a:pPr>
              <a:defRPr/>
            </a:pPr>
            <a:fld id="{A4CC1D8E-11C6-40A0-9F96-88FAB84D3054}" type="datetimeFigureOut">
              <a:rPr lang="ru-RU"/>
              <a:pPr>
                <a:defRPr/>
              </a:pPr>
              <a:t>22.09.2020</a:t>
            </a:fld>
            <a:endParaRPr lang="ru-RU"/>
          </a:p>
        </p:txBody>
      </p:sp>
      <p:sp>
        <p:nvSpPr>
          <p:cNvPr id="4" name="Footer Placeholder 4"/>
          <p:cNvSpPr>
            <a:spLocks noGrp="1"/>
          </p:cNvSpPr>
          <p:nvPr>
            <p:ph type="ftr" sz="quarter" idx="11"/>
          </p:nvPr>
        </p:nvSpPr>
        <p:spPr/>
        <p:txBody>
          <a:bodyPr/>
          <a:lstStyle>
            <a:lvl1pPr>
              <a:defRPr/>
            </a:lvl1pPr>
          </a:lstStyle>
          <a:p>
            <a:pPr>
              <a:defRPr/>
            </a:pPr>
            <a:endParaRPr lang="ru-RU"/>
          </a:p>
        </p:txBody>
      </p:sp>
      <p:sp>
        <p:nvSpPr>
          <p:cNvPr id="5" name="Slide Number Placeholder 5"/>
          <p:cNvSpPr>
            <a:spLocks noGrp="1"/>
          </p:cNvSpPr>
          <p:nvPr>
            <p:ph type="sldNum" sz="quarter" idx="12"/>
          </p:nvPr>
        </p:nvSpPr>
        <p:spPr/>
        <p:txBody>
          <a:bodyPr/>
          <a:lstStyle>
            <a:lvl1pPr>
              <a:defRPr/>
            </a:lvl1pPr>
          </a:lstStyle>
          <a:p>
            <a:pPr>
              <a:defRPr/>
            </a:pPr>
            <a:fld id="{F09CE1AB-5108-4F0C-9163-813C288E4F88}"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Rectangle 4"/>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useBgFill="1">
        <p:nvSpPr>
          <p:cNvPr id="3" name="Rounded Rectangle 10"/>
          <p:cNvSpPr/>
          <p:nvPr/>
        </p:nvSpPr>
        <p:spPr>
          <a:xfrm>
            <a:off x="92075" y="101600"/>
            <a:ext cx="8959850" cy="6664325"/>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 name="Date Placeholder 1"/>
          <p:cNvSpPr>
            <a:spLocks noGrp="1"/>
          </p:cNvSpPr>
          <p:nvPr>
            <p:ph type="dt" sz="half" idx="10"/>
          </p:nvPr>
        </p:nvSpPr>
        <p:spPr/>
        <p:txBody>
          <a:bodyPr/>
          <a:lstStyle>
            <a:lvl1pPr>
              <a:defRPr/>
            </a:lvl1pPr>
          </a:lstStyle>
          <a:p>
            <a:pPr>
              <a:defRPr/>
            </a:pPr>
            <a:fld id="{04ADFC32-9EEB-42A4-A7F8-6C455EEB461B}" type="datetimeFigureOut">
              <a:rPr lang="ru-RU"/>
              <a:pPr>
                <a:defRPr/>
              </a:pPr>
              <a:t>22.09.2020</a:t>
            </a:fld>
            <a:endParaRPr lang="ru-RU"/>
          </a:p>
        </p:txBody>
      </p:sp>
      <p:sp>
        <p:nvSpPr>
          <p:cNvPr id="5" name="Footer Placeholder 2"/>
          <p:cNvSpPr>
            <a:spLocks noGrp="1"/>
          </p:cNvSpPr>
          <p:nvPr>
            <p:ph type="ftr" sz="quarter" idx="11"/>
          </p:nvPr>
        </p:nvSpPr>
        <p:spPr/>
        <p:txBody>
          <a:bodyPr/>
          <a:lstStyle>
            <a:lvl1pPr>
              <a:defRPr/>
            </a:lvl1pPr>
          </a:lstStyle>
          <a:p>
            <a:pPr>
              <a:defRPr/>
            </a:pPr>
            <a:endParaRPr lang="ru-RU"/>
          </a:p>
        </p:txBody>
      </p:sp>
      <p:sp>
        <p:nvSpPr>
          <p:cNvPr id="6" name="Slide Number Placeholder 3"/>
          <p:cNvSpPr>
            <a:spLocks noGrp="1"/>
          </p:cNvSpPr>
          <p:nvPr>
            <p:ph type="sldNum" sz="quarter" idx="12"/>
          </p:nvPr>
        </p:nvSpPr>
        <p:spPr/>
        <p:txBody>
          <a:bodyPr/>
          <a:lstStyle>
            <a:lvl1pPr>
              <a:defRPr/>
            </a:lvl1pPr>
          </a:lstStyle>
          <a:p>
            <a:pPr>
              <a:defRPr/>
            </a:pPr>
            <a:fld id="{2AA35171-8037-4A74-82F4-4C9465A0DDA2}"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5" name="Rectangle 10"/>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useBgFill="1">
        <p:nvSpPr>
          <p:cNvPr id="6" name="Rounded Rectangle 11"/>
          <p:cNvSpPr/>
          <p:nvPr/>
        </p:nvSpPr>
        <p:spPr>
          <a:xfrm>
            <a:off x="92075" y="101600"/>
            <a:ext cx="8959850" cy="6664325"/>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7"/>
          <p:cNvSpPr/>
          <p:nvPr/>
        </p:nvSpPr>
        <p:spPr>
          <a:xfrm>
            <a:off x="560034" y="1505712"/>
            <a:ext cx="2716566" cy="3523488"/>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ectangle 9"/>
          <p:cNvSpPr/>
          <p:nvPr/>
        </p:nvSpPr>
        <p:spPr>
          <a:xfrm>
            <a:off x="676275" y="1643063"/>
            <a:ext cx="2484438" cy="3233737"/>
          </a:xfrm>
          <a:prstGeom prst="rect">
            <a:avLst/>
          </a:prstGeom>
          <a:solidFill>
            <a:srgbClr val="FFFFFF"/>
          </a:solid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Content Placeholder 2"/>
          <p:cNvSpPr>
            <a:spLocks noGrp="1"/>
          </p:cNvSpPr>
          <p:nvPr>
            <p:ph idx="1"/>
          </p:nvPr>
        </p:nvSpPr>
        <p:spPr>
          <a:xfrm>
            <a:off x="3886200" y="685800"/>
            <a:ext cx="4572000" cy="52578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769000" y="2971800"/>
            <a:ext cx="2298634" cy="1752600"/>
          </a:xfrm>
        </p:spPr>
        <p:txBody>
          <a:bodyPr/>
          <a:lstStyle>
            <a:lvl1pPr marL="0" indent="0">
              <a:spcBef>
                <a:spcPts val="4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 name="Title 1"/>
          <p:cNvSpPr>
            <a:spLocks noGrp="1"/>
          </p:cNvSpPr>
          <p:nvPr>
            <p:ph type="title"/>
          </p:nvPr>
        </p:nvSpPr>
        <p:spPr>
          <a:xfrm>
            <a:off x="769000" y="1734312"/>
            <a:ext cx="2298634" cy="1191620"/>
          </a:xfrm>
        </p:spPr>
        <p:txBody>
          <a:bodyPr anchor="b"/>
          <a:lstStyle>
            <a:lvl1pPr algn="l">
              <a:defRPr sz="2000" b="0">
                <a:solidFill>
                  <a:schemeClr val="accent1">
                    <a:lumMod val="75000"/>
                  </a:schemeClr>
                </a:solidFill>
              </a:defRPr>
            </a:lvl1pPr>
          </a:lstStyle>
          <a:p>
            <a:r>
              <a:rPr lang="ru-RU" smtClean="0"/>
              <a:t>Образец заголовка</a:t>
            </a:r>
            <a:endParaRPr lang="en-US" dirty="0"/>
          </a:p>
        </p:txBody>
      </p:sp>
      <p:sp>
        <p:nvSpPr>
          <p:cNvPr id="9" name="Date Placeholder 4"/>
          <p:cNvSpPr>
            <a:spLocks noGrp="1"/>
          </p:cNvSpPr>
          <p:nvPr>
            <p:ph type="dt" sz="half" idx="10"/>
          </p:nvPr>
        </p:nvSpPr>
        <p:spPr/>
        <p:txBody>
          <a:bodyPr/>
          <a:lstStyle>
            <a:lvl1pPr>
              <a:defRPr/>
            </a:lvl1pPr>
          </a:lstStyle>
          <a:p>
            <a:pPr>
              <a:defRPr/>
            </a:pPr>
            <a:fld id="{B322C187-C141-470D-A5B6-FFA7C0D8A20D}" type="datetimeFigureOut">
              <a:rPr lang="ru-RU"/>
              <a:pPr>
                <a:defRPr/>
              </a:pPr>
              <a:t>22.09.2020</a:t>
            </a:fld>
            <a:endParaRPr lang="ru-RU"/>
          </a:p>
        </p:txBody>
      </p:sp>
      <p:sp>
        <p:nvSpPr>
          <p:cNvPr id="10" name="Footer Placeholder 5"/>
          <p:cNvSpPr>
            <a:spLocks noGrp="1"/>
          </p:cNvSpPr>
          <p:nvPr>
            <p:ph type="ftr" sz="quarter" idx="11"/>
          </p:nvPr>
        </p:nvSpPr>
        <p:spPr/>
        <p:txBody>
          <a:bodyPr/>
          <a:lstStyle>
            <a:lvl1pPr>
              <a:defRPr/>
            </a:lvl1pPr>
          </a:lstStyle>
          <a:p>
            <a:pPr>
              <a:defRPr/>
            </a:pPr>
            <a:endParaRPr lang="ru-RU"/>
          </a:p>
        </p:txBody>
      </p:sp>
      <p:sp>
        <p:nvSpPr>
          <p:cNvPr id="11" name="Slide Number Placeholder 6"/>
          <p:cNvSpPr>
            <a:spLocks noGrp="1"/>
          </p:cNvSpPr>
          <p:nvPr>
            <p:ph type="sldNum" sz="quarter" idx="12"/>
          </p:nvPr>
        </p:nvSpPr>
        <p:spPr/>
        <p:txBody>
          <a:bodyPr/>
          <a:lstStyle>
            <a:lvl1pPr>
              <a:defRPr/>
            </a:lvl1pPr>
          </a:lstStyle>
          <a:p>
            <a:pPr>
              <a:defRPr/>
            </a:pPr>
            <a:fld id="{BB588271-C8D9-4899-AB09-DE7CC6C89E0A}"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5"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useBgFill="1">
        <p:nvSpPr>
          <p:cNvPr id="6" name="Rounded Rectangle 8"/>
          <p:cNvSpPr/>
          <p:nvPr/>
        </p:nvSpPr>
        <p:spPr>
          <a:xfrm>
            <a:off x="92075" y="101600"/>
            <a:ext cx="8959850" cy="6664325"/>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9"/>
          <p:cNvSpPr/>
          <p:nvPr/>
        </p:nvSpPr>
        <p:spPr>
          <a:xfrm>
            <a:off x="685800" y="4953000"/>
            <a:ext cx="7772400" cy="13716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ectangle 11"/>
          <p:cNvSpPr/>
          <p:nvPr/>
        </p:nvSpPr>
        <p:spPr>
          <a:xfrm>
            <a:off x="762000" y="5029200"/>
            <a:ext cx="7600950" cy="1203325"/>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Rectangle 12"/>
          <p:cNvSpPr/>
          <p:nvPr/>
        </p:nvSpPr>
        <p:spPr>
          <a:xfrm>
            <a:off x="914400" y="5638800"/>
            <a:ext cx="7327900" cy="452438"/>
          </a:xfrm>
          <a:prstGeom prst="rect">
            <a:avLst/>
          </a:prstGeom>
          <a:solidFill>
            <a:schemeClr val="accent1"/>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Rectangle 10"/>
          <p:cNvSpPr/>
          <p:nvPr/>
        </p:nvSpPr>
        <p:spPr>
          <a:xfrm>
            <a:off x="604838" y="5075238"/>
            <a:ext cx="7947025" cy="1096962"/>
          </a:xfrm>
          <a:prstGeom prst="rect">
            <a:avLst/>
          </a:prstGeom>
          <a:noFill/>
          <a:ln w="6350" cmpd="dbl">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Picture Placeholder 2"/>
          <p:cNvSpPr>
            <a:spLocks noGrp="1"/>
          </p:cNvSpPr>
          <p:nvPr>
            <p:ph type="pic" idx="1"/>
          </p:nvPr>
        </p:nvSpPr>
        <p:spPr>
          <a:xfrm>
            <a:off x="685800" y="621437"/>
            <a:ext cx="7772400" cy="4331564"/>
          </a:xfrm>
          <a:solidFill>
            <a:schemeClr val="bg2"/>
          </a:solidFill>
          <a:ln>
            <a:noFill/>
          </a:ln>
          <a:effectLst>
            <a:softEdge rad="12700"/>
          </a:effectLst>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endParaRPr lang="en-US" noProof="0" dirty="0"/>
          </a:p>
        </p:txBody>
      </p:sp>
      <p:sp>
        <p:nvSpPr>
          <p:cNvPr id="4" name="Text Placeholder 3"/>
          <p:cNvSpPr>
            <a:spLocks noGrp="1"/>
          </p:cNvSpPr>
          <p:nvPr>
            <p:ph type="body" sz="half" idx="2"/>
          </p:nvPr>
        </p:nvSpPr>
        <p:spPr>
          <a:xfrm>
            <a:off x="956289" y="5656556"/>
            <a:ext cx="7244736" cy="401715"/>
          </a:xfrm>
        </p:spPr>
        <p:txBody>
          <a:bodyPr anchor="ctr">
            <a:normAutofit/>
          </a:bodyPr>
          <a:lstStyle>
            <a:lvl1pPr marL="0" indent="0" algn="ctr">
              <a:buNone/>
              <a:defRPr sz="1500" cap="all" spc="250" baseline="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 name="Title 1"/>
          <p:cNvSpPr>
            <a:spLocks noGrp="1"/>
          </p:cNvSpPr>
          <p:nvPr>
            <p:ph type="title"/>
          </p:nvPr>
        </p:nvSpPr>
        <p:spPr>
          <a:xfrm>
            <a:off x="914400" y="5105400"/>
            <a:ext cx="7328514" cy="523043"/>
          </a:xfrm>
        </p:spPr>
        <p:txBody>
          <a:bodyPr anchorCtr="0"/>
          <a:lstStyle>
            <a:lvl1pPr algn="ctr">
              <a:defRPr sz="2000" b="0">
                <a:solidFill>
                  <a:schemeClr val="accent1">
                    <a:lumMod val="75000"/>
                  </a:schemeClr>
                </a:solidFill>
              </a:defRPr>
            </a:lvl1pPr>
          </a:lstStyle>
          <a:p>
            <a:r>
              <a:rPr lang="ru-RU" smtClean="0"/>
              <a:t>Образец заголовка</a:t>
            </a:r>
            <a:endParaRPr lang="en-US" dirty="0"/>
          </a:p>
        </p:txBody>
      </p:sp>
      <p:sp>
        <p:nvSpPr>
          <p:cNvPr id="11" name="Date Placeholder 4"/>
          <p:cNvSpPr>
            <a:spLocks noGrp="1"/>
          </p:cNvSpPr>
          <p:nvPr>
            <p:ph type="dt" sz="half" idx="10"/>
          </p:nvPr>
        </p:nvSpPr>
        <p:spPr/>
        <p:txBody>
          <a:bodyPr/>
          <a:lstStyle>
            <a:lvl1pPr>
              <a:defRPr/>
            </a:lvl1pPr>
          </a:lstStyle>
          <a:p>
            <a:pPr>
              <a:defRPr/>
            </a:pPr>
            <a:fld id="{8912016F-AF3E-45B3-85E8-0798CEB9ACB1}" type="datetimeFigureOut">
              <a:rPr lang="ru-RU"/>
              <a:pPr>
                <a:defRPr/>
              </a:pPr>
              <a:t>22.09.2020</a:t>
            </a:fld>
            <a:endParaRPr lang="ru-RU"/>
          </a:p>
        </p:txBody>
      </p:sp>
      <p:sp>
        <p:nvSpPr>
          <p:cNvPr id="12" name="Slide Number Placeholder 6"/>
          <p:cNvSpPr>
            <a:spLocks noGrp="1"/>
          </p:cNvSpPr>
          <p:nvPr>
            <p:ph type="sldNum" sz="quarter" idx="11"/>
          </p:nvPr>
        </p:nvSpPr>
        <p:spPr/>
        <p:txBody>
          <a:bodyPr/>
          <a:lstStyle>
            <a:lvl1pPr>
              <a:defRPr/>
            </a:lvl1pPr>
          </a:lstStyle>
          <a:p>
            <a:pPr>
              <a:defRPr/>
            </a:pPr>
            <a:fld id="{51224E05-B0BC-466D-8996-9DE2E283D031}" type="slidenum">
              <a:rPr lang="ru-RU"/>
              <a:pPr>
                <a:defRPr/>
              </a:pPr>
              <a:t>‹#›</a:t>
            </a:fld>
            <a:endParaRPr lang="ru-RU"/>
          </a:p>
        </p:txBody>
      </p:sp>
      <p:sp>
        <p:nvSpPr>
          <p:cNvPr id="13" name="Footer Placeholder 5"/>
          <p:cNvSpPr>
            <a:spLocks noGrp="1"/>
          </p:cNvSpPr>
          <p:nvPr>
            <p:ph type="ftr" sz="quarter" idx="12"/>
          </p:nvPr>
        </p:nvSpPr>
        <p:spPr/>
        <p:txBody>
          <a:bodyPr/>
          <a:lstStyle>
            <a:lvl1pPr>
              <a:defRPr/>
            </a:lvl1pPr>
          </a:lstStyle>
          <a:p>
            <a:pPr>
              <a:defRPr/>
            </a:pPr>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useBgFill="1">
        <p:nvSpPr>
          <p:cNvPr id="7" name="Rounded Rectangle 6"/>
          <p:cNvSpPr/>
          <p:nvPr/>
        </p:nvSpPr>
        <p:spPr>
          <a:xfrm>
            <a:off x="92075" y="101600"/>
            <a:ext cx="8959850" cy="6664325"/>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28" name="Text Placeholder 2"/>
          <p:cNvSpPr>
            <a:spLocks noGrp="1"/>
          </p:cNvSpPr>
          <p:nvPr>
            <p:ph type="body" idx="1"/>
          </p:nvPr>
        </p:nvSpPr>
        <p:spPr bwMode="auto">
          <a:xfrm>
            <a:off x="457200" y="1752600"/>
            <a:ext cx="8229600" cy="43735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2"/>
                </a:solidFill>
                <a:latin typeface="+mn-lt"/>
                <a:cs typeface="+mn-cs"/>
              </a:defRPr>
            </a:lvl1pPr>
          </a:lstStyle>
          <a:p>
            <a:pPr>
              <a:defRPr/>
            </a:pPr>
            <a:fld id="{29A48CCB-AAD1-4E78-A223-3ACD33368873}" type="datetimeFigureOut">
              <a:rPr lang="ru-RU"/>
              <a:pPr>
                <a:defRPr/>
              </a:pPr>
              <a:t>22.09.2020</a:t>
            </a:fld>
            <a:endParaRPr lang="ru-R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2"/>
                </a:solidFill>
                <a:latin typeface="+mn-lt"/>
                <a:cs typeface="+mn-cs"/>
              </a:defRPr>
            </a:lvl1pPr>
          </a:lstStyle>
          <a:p>
            <a:pPr>
              <a:defRPr/>
            </a:pPr>
            <a:endParaRPr lang="ru-R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2"/>
                </a:solidFill>
                <a:latin typeface="+mn-lt"/>
                <a:cs typeface="+mn-cs"/>
              </a:defRPr>
            </a:lvl1pPr>
          </a:lstStyle>
          <a:p>
            <a:pPr>
              <a:defRPr/>
            </a:pPr>
            <a:fld id="{39F10EC9-2104-442C-A8B1-6501199E6CFD}" type="slidenum">
              <a:rPr lang="ru-RU"/>
              <a:pPr>
                <a:defRPr/>
              </a:pPr>
              <a:t>‹#›</a:t>
            </a:fld>
            <a:endParaRPr lang="ru-RU"/>
          </a:p>
        </p:txBody>
      </p:sp>
      <p:sp>
        <p:nvSpPr>
          <p:cNvPr id="9" name="Rectangle 8"/>
          <p:cNvSpPr/>
          <p:nvPr/>
        </p:nvSpPr>
        <p:spPr>
          <a:xfrm>
            <a:off x="274320" y="278166"/>
            <a:ext cx="8595360" cy="132588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Rectangle 9"/>
          <p:cNvSpPr/>
          <p:nvPr/>
        </p:nvSpPr>
        <p:spPr>
          <a:xfrm>
            <a:off x="373063" y="373063"/>
            <a:ext cx="8380412" cy="1117600"/>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Placeholder 1"/>
          <p:cNvSpPr>
            <a:spLocks noGrp="1"/>
          </p:cNvSpPr>
          <p:nvPr>
            <p:ph type="title"/>
          </p:nvPr>
        </p:nvSpPr>
        <p:spPr>
          <a:xfrm>
            <a:off x="425450" y="407988"/>
            <a:ext cx="8261350" cy="1039812"/>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Tree>
  </p:cSld>
  <p:clrMap bg1="lt1" tx1="dk1" bg2="lt2" tx2="dk2" accent1="accent1" accent2="accent2" accent3="accent3" accent4="accent4" accent5="accent5" accent6="accent6" hlink="hlink" folHlink="folHlink"/>
  <p:sldLayoutIdLst>
    <p:sldLayoutId id="2147483696" r:id="rId1"/>
    <p:sldLayoutId id="2147483695" r:id="rId2"/>
    <p:sldLayoutId id="2147483697" r:id="rId3"/>
    <p:sldLayoutId id="2147483694" r:id="rId4"/>
    <p:sldLayoutId id="2147483693" r:id="rId5"/>
    <p:sldLayoutId id="2147483692" r:id="rId6"/>
    <p:sldLayoutId id="2147483698" r:id="rId7"/>
    <p:sldLayoutId id="2147483699" r:id="rId8"/>
    <p:sldLayoutId id="2147483700" r:id="rId9"/>
    <p:sldLayoutId id="2147483691" r:id="rId10"/>
    <p:sldLayoutId id="2147483701" r:id="rId11"/>
  </p:sldLayoutIdLst>
  <p:txStyles>
    <p:titleStyle>
      <a:lvl1pPr algn="ctr" rtl="0" fontAlgn="base">
        <a:spcBef>
          <a:spcPct val="0"/>
        </a:spcBef>
        <a:spcAft>
          <a:spcPct val="0"/>
        </a:spcAft>
        <a:defRPr sz="3500" kern="1200" cap="all">
          <a:solidFill>
            <a:srgbClr val="6B7D72"/>
          </a:solidFill>
          <a:latin typeface="+mj-lt"/>
          <a:ea typeface="+mj-ea"/>
          <a:cs typeface="+mj-cs"/>
        </a:defRPr>
      </a:lvl1pPr>
      <a:lvl2pPr algn="ctr" rtl="0" fontAlgn="base">
        <a:spcBef>
          <a:spcPct val="0"/>
        </a:spcBef>
        <a:spcAft>
          <a:spcPct val="0"/>
        </a:spcAft>
        <a:defRPr sz="3500">
          <a:solidFill>
            <a:srgbClr val="6B7D72"/>
          </a:solidFill>
          <a:latin typeface="Book Antiqua" pitchFamily="18" charset="0"/>
        </a:defRPr>
      </a:lvl2pPr>
      <a:lvl3pPr algn="ctr" rtl="0" fontAlgn="base">
        <a:spcBef>
          <a:spcPct val="0"/>
        </a:spcBef>
        <a:spcAft>
          <a:spcPct val="0"/>
        </a:spcAft>
        <a:defRPr sz="3500">
          <a:solidFill>
            <a:srgbClr val="6B7D72"/>
          </a:solidFill>
          <a:latin typeface="Book Antiqua" pitchFamily="18" charset="0"/>
        </a:defRPr>
      </a:lvl3pPr>
      <a:lvl4pPr algn="ctr" rtl="0" fontAlgn="base">
        <a:spcBef>
          <a:spcPct val="0"/>
        </a:spcBef>
        <a:spcAft>
          <a:spcPct val="0"/>
        </a:spcAft>
        <a:defRPr sz="3500">
          <a:solidFill>
            <a:srgbClr val="6B7D72"/>
          </a:solidFill>
          <a:latin typeface="Book Antiqua" pitchFamily="18" charset="0"/>
        </a:defRPr>
      </a:lvl4pPr>
      <a:lvl5pPr algn="ctr" rtl="0" fontAlgn="base">
        <a:spcBef>
          <a:spcPct val="0"/>
        </a:spcBef>
        <a:spcAft>
          <a:spcPct val="0"/>
        </a:spcAft>
        <a:defRPr sz="3500">
          <a:solidFill>
            <a:srgbClr val="6B7D72"/>
          </a:solidFill>
          <a:latin typeface="Book Antiqua" pitchFamily="18" charset="0"/>
        </a:defRPr>
      </a:lvl5pPr>
      <a:lvl6pPr marL="457200" algn="ctr" rtl="0" fontAlgn="base">
        <a:spcBef>
          <a:spcPct val="0"/>
        </a:spcBef>
        <a:spcAft>
          <a:spcPct val="0"/>
        </a:spcAft>
        <a:defRPr sz="3500">
          <a:solidFill>
            <a:srgbClr val="6B7D72"/>
          </a:solidFill>
          <a:latin typeface="Book Antiqua" pitchFamily="18" charset="0"/>
        </a:defRPr>
      </a:lvl6pPr>
      <a:lvl7pPr marL="914400" algn="ctr" rtl="0" fontAlgn="base">
        <a:spcBef>
          <a:spcPct val="0"/>
        </a:spcBef>
        <a:spcAft>
          <a:spcPct val="0"/>
        </a:spcAft>
        <a:defRPr sz="3500">
          <a:solidFill>
            <a:srgbClr val="6B7D72"/>
          </a:solidFill>
          <a:latin typeface="Book Antiqua" pitchFamily="18" charset="0"/>
        </a:defRPr>
      </a:lvl7pPr>
      <a:lvl8pPr marL="1371600" algn="ctr" rtl="0" fontAlgn="base">
        <a:spcBef>
          <a:spcPct val="0"/>
        </a:spcBef>
        <a:spcAft>
          <a:spcPct val="0"/>
        </a:spcAft>
        <a:defRPr sz="3500">
          <a:solidFill>
            <a:srgbClr val="6B7D72"/>
          </a:solidFill>
          <a:latin typeface="Book Antiqua" pitchFamily="18" charset="0"/>
        </a:defRPr>
      </a:lvl8pPr>
      <a:lvl9pPr marL="1828800" algn="ctr" rtl="0" fontAlgn="base">
        <a:spcBef>
          <a:spcPct val="0"/>
        </a:spcBef>
        <a:spcAft>
          <a:spcPct val="0"/>
        </a:spcAft>
        <a:defRPr sz="3500">
          <a:solidFill>
            <a:srgbClr val="6B7D72"/>
          </a:solidFill>
          <a:latin typeface="Book Antiqua" pitchFamily="18" charset="0"/>
        </a:defRPr>
      </a:lvl9pPr>
    </p:titleStyle>
    <p:bodyStyle>
      <a:lvl1pPr marL="342900" indent="-228600" algn="l" rtl="0" fontAlgn="base">
        <a:spcBef>
          <a:spcPct val="20000"/>
        </a:spcBef>
        <a:spcAft>
          <a:spcPct val="0"/>
        </a:spcAft>
        <a:buClr>
          <a:schemeClr val="accent1"/>
        </a:buClr>
        <a:buFont typeface="Arial" charset="0"/>
        <a:buChar char="•"/>
        <a:defRPr sz="2400" kern="1200">
          <a:solidFill>
            <a:schemeClr val="tx2"/>
          </a:solidFill>
          <a:latin typeface="+mn-lt"/>
          <a:ea typeface="+mn-ea"/>
          <a:cs typeface="+mn-cs"/>
        </a:defRPr>
      </a:lvl1pPr>
      <a:lvl2pPr marL="639763" indent="-228600" algn="l" rtl="0" fontAlgn="base">
        <a:spcBef>
          <a:spcPct val="20000"/>
        </a:spcBef>
        <a:spcAft>
          <a:spcPct val="0"/>
        </a:spcAft>
        <a:buClr>
          <a:schemeClr val="accent2"/>
        </a:buClr>
        <a:buFont typeface="Arial" charset="0"/>
        <a:buChar char="•"/>
        <a:defRPr sz="2000" kern="1200">
          <a:solidFill>
            <a:schemeClr val="tx2"/>
          </a:solidFill>
          <a:latin typeface="+mn-lt"/>
          <a:ea typeface="+mn-ea"/>
          <a:cs typeface="+mn-cs"/>
        </a:defRPr>
      </a:lvl2pPr>
      <a:lvl3pPr marL="914400" indent="-228600" algn="l" rtl="0" fontAlgn="base">
        <a:spcBef>
          <a:spcPct val="20000"/>
        </a:spcBef>
        <a:spcAft>
          <a:spcPct val="0"/>
        </a:spcAft>
        <a:buClr>
          <a:srgbClr val="B5AE53"/>
        </a:buClr>
        <a:buFont typeface="Arial" charset="0"/>
        <a:buChar char="•"/>
        <a:defRPr kern="1200">
          <a:solidFill>
            <a:schemeClr val="tx2"/>
          </a:solidFill>
          <a:latin typeface="+mn-lt"/>
          <a:ea typeface="+mn-ea"/>
          <a:cs typeface="+mn-cs"/>
        </a:defRPr>
      </a:lvl3pPr>
      <a:lvl4pPr marL="1279525" indent="-228600" algn="l" rtl="0" fontAlgn="base">
        <a:spcBef>
          <a:spcPct val="20000"/>
        </a:spcBef>
        <a:spcAft>
          <a:spcPct val="0"/>
        </a:spcAft>
        <a:buClr>
          <a:srgbClr val="848058"/>
        </a:buClr>
        <a:buFont typeface="Arial" charset="0"/>
        <a:buChar char="•"/>
        <a:defRPr sz="1600" kern="1200">
          <a:solidFill>
            <a:schemeClr val="tx2"/>
          </a:solidFill>
          <a:latin typeface="+mn-lt"/>
          <a:ea typeface="+mn-ea"/>
          <a:cs typeface="+mn-cs"/>
        </a:defRPr>
      </a:lvl4pPr>
      <a:lvl5pPr marL="1554163" indent="-228600" algn="l" rtl="0" fontAlgn="base">
        <a:spcBef>
          <a:spcPct val="20000"/>
        </a:spcBef>
        <a:spcAft>
          <a:spcPct val="0"/>
        </a:spcAft>
        <a:buClr>
          <a:srgbClr val="E8B54D"/>
        </a:buClr>
        <a:buFont typeface="Arial" charset="0"/>
        <a:buChar char="•"/>
        <a:defRPr sz="1600" kern="120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image" Target="../media/image17.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image" Target="../media/image20.gif"/><Relationship Id="rId1" Type="http://schemas.openxmlformats.org/officeDocument/2006/relationships/slideLayout" Target="../slideLayouts/slideLayout1.xml"/><Relationship Id="rId4" Type="http://schemas.openxmlformats.org/officeDocument/2006/relationships/image" Target="../media/image22.gif"/></Relationships>
</file>

<file path=ppt/slides/_rels/slide2.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11.gif"/><Relationship Id="rId1" Type="http://schemas.openxmlformats.org/officeDocument/2006/relationships/slideLayout" Target="../slideLayouts/slideLayout2.xml"/><Relationship Id="rId4" Type="http://schemas.openxmlformats.org/officeDocument/2006/relationships/image" Target="../media/image13.gif"/></Relationships>
</file>

<file path=ppt/slides/_rels/slide9.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1116013" y="5300663"/>
            <a:ext cx="7056437" cy="1368425"/>
          </a:xfrm>
        </p:spPr>
        <p:txBody>
          <a:bodyPr/>
          <a:lstStyle/>
          <a:p>
            <a:r>
              <a:rPr lang="ru-RU" sz="1200" b="1" i="1" cap="none" smtClean="0">
                <a:solidFill>
                  <a:schemeClr val="tx1"/>
                </a:solidFill>
                <a:latin typeface="Times New Roman" pitchFamily="18" charset="0"/>
              </a:rPr>
              <a:t>ПРЕЗЕНТАЦИЮ ПО ТЕХНОЛОГИИ ПОДГОТОВИЛА</a:t>
            </a:r>
            <a:r>
              <a:rPr lang="ru-RU" sz="800" b="1" i="1" cap="none" smtClean="0">
                <a:solidFill>
                  <a:schemeClr val="tx1"/>
                </a:solidFill>
              </a:rPr>
              <a:t> </a:t>
            </a:r>
          </a:p>
          <a:p>
            <a:r>
              <a:rPr lang="ru-RU" sz="2400" b="1" i="1" cap="none" smtClean="0">
                <a:solidFill>
                  <a:schemeClr val="tx1"/>
                </a:solidFill>
                <a:latin typeface="Times New Roman" pitchFamily="18" charset="0"/>
              </a:rPr>
              <a:t>Николаева Л.Г. </a:t>
            </a:r>
          </a:p>
          <a:p>
            <a:r>
              <a:rPr lang="ru-RU" sz="2400" b="1" i="1" cap="none" smtClean="0">
                <a:solidFill>
                  <a:schemeClr val="tx1"/>
                </a:solidFill>
                <a:latin typeface="Times New Roman" pitchFamily="18" charset="0"/>
              </a:rPr>
              <a:t>Учитель технологии</a:t>
            </a:r>
          </a:p>
          <a:p>
            <a:r>
              <a:rPr lang="ru-RU" sz="2400" b="1" i="1" cap="none" smtClean="0">
                <a:solidFill>
                  <a:schemeClr val="tx1"/>
                </a:solidFill>
                <a:latin typeface="Times New Roman" pitchFamily="18" charset="0"/>
              </a:rPr>
              <a:t>МБОУ  ТР СОШ №1</a:t>
            </a:r>
          </a:p>
        </p:txBody>
      </p:sp>
      <p:sp>
        <p:nvSpPr>
          <p:cNvPr id="2" name="Заголовок 1"/>
          <p:cNvSpPr>
            <a:spLocks noGrp="1"/>
          </p:cNvSpPr>
          <p:nvPr>
            <p:ph type="ctrTitle"/>
          </p:nvPr>
        </p:nvSpPr>
        <p:spPr>
          <a:xfrm>
            <a:off x="900113" y="3213100"/>
            <a:ext cx="5616575" cy="1196975"/>
          </a:xfrm>
        </p:spPr>
        <p:txBody>
          <a:bodyPr/>
          <a:lstStyle/>
          <a:p>
            <a:pPr fontAlgn="auto">
              <a:spcAft>
                <a:spcPts val="0"/>
              </a:spcAft>
              <a:defRPr/>
            </a:pPr>
            <a:r>
              <a:rPr lang="ru-RU" sz="3200" dirty="0" smtClean="0">
                <a:solidFill>
                  <a:schemeClr val="bg2">
                    <a:lumMod val="25000"/>
                  </a:schemeClr>
                </a:solidFill>
                <a:latin typeface="Arial Black" panose="020B0A04020102020204" pitchFamily="34" charset="0"/>
              </a:rPr>
              <a:t>Электричество</a:t>
            </a:r>
            <a:r>
              <a:rPr lang="ru-RU" sz="3200" dirty="0" smtClean="0">
                <a:latin typeface="Arial Black" panose="020B0A04020102020204" pitchFamily="34" charset="0"/>
              </a:rPr>
              <a:t> -</a:t>
            </a:r>
            <a:br>
              <a:rPr lang="ru-RU" sz="3200" dirty="0" smtClean="0">
                <a:latin typeface="Arial Black" panose="020B0A04020102020204" pitchFamily="34" charset="0"/>
              </a:rPr>
            </a:br>
            <a:r>
              <a:rPr lang="ru-RU" sz="3200" dirty="0" smtClean="0">
                <a:latin typeface="Arial Black" panose="020B0A04020102020204" pitchFamily="34" charset="0"/>
              </a:rPr>
              <a:t>БЛИЗКОЕ И ДАЛЁКОЕ</a:t>
            </a:r>
            <a:endParaRPr lang="ru-RU" sz="3200" dirty="0">
              <a:latin typeface="Arial Black" panose="020B0A04020102020204" pitchFamily="34" charset="0"/>
            </a:endParaRPr>
          </a:p>
        </p:txBody>
      </p:sp>
      <p:pic>
        <p:nvPicPr>
          <p:cNvPr id="1027" name="Picture 3" descr="D:\Пользователь\Desktop\Физика проект\1- ufaleynikel0.gif"/>
          <p:cNvPicPr>
            <a:picLocks noChangeAspect="1" noChangeArrowheads="1" noCrop="1"/>
          </p:cNvPicPr>
          <p:nvPr/>
        </p:nvPicPr>
        <p:blipFill>
          <a:blip r:embed="rId2"/>
          <a:srcRect/>
          <a:stretch>
            <a:fillRect/>
          </a:stretch>
        </p:blipFill>
        <p:spPr bwMode="auto">
          <a:xfrm>
            <a:off x="1235075" y="908050"/>
            <a:ext cx="1366838" cy="1770063"/>
          </a:xfrm>
          <a:prstGeom prst="rect">
            <a:avLst/>
          </a:prstGeom>
          <a:noFill/>
          <a:ln w="9525">
            <a:noFill/>
            <a:miter lim="800000"/>
            <a:headEnd/>
            <a:tailEnd/>
          </a:ln>
        </p:spPr>
      </p:pic>
      <p:pic>
        <p:nvPicPr>
          <p:cNvPr id="4" name="Рисунок 3"/>
          <p:cNvPicPr>
            <a:picLocks noChangeAspect="1"/>
          </p:cNvPicPr>
          <p:nvPr/>
        </p:nvPicPr>
        <p:blipFill>
          <a:blip r:embed="rId3"/>
          <a:srcRect/>
          <a:stretch>
            <a:fillRect/>
          </a:stretch>
        </p:blipFill>
        <p:spPr bwMode="auto">
          <a:xfrm>
            <a:off x="4859338" y="188913"/>
            <a:ext cx="3816350" cy="41179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fade">
                                      <p:cBhvr>
                                        <p:cTn id="35" dur="1000"/>
                                        <p:tgtEl>
                                          <p:spTgt spid="3">
                                            <p:txEl>
                                              <p:pRg st="3" end="3"/>
                                            </p:txEl>
                                          </p:spTgt>
                                        </p:tgtEl>
                                      </p:cBhvr>
                                    </p:animEffect>
                                    <p:anim calcmode="lin" valueType="num">
                                      <p:cBhvr>
                                        <p:cTn id="3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4"/>
                                        </p:tgtEl>
                                        <p:attrNameLst>
                                          <p:attrName>style.visibility</p:attrName>
                                        </p:attrNameLst>
                                      </p:cBhvr>
                                      <p:to>
                                        <p:strVal val="visible"/>
                                      </p:to>
                                    </p:set>
                                    <p:animEffect transition="in" filter="fade">
                                      <p:cBhvr>
                                        <p:cTn id="42" dur="1000"/>
                                        <p:tgtEl>
                                          <p:spTgt spid="4"/>
                                        </p:tgtEl>
                                      </p:cBhvr>
                                    </p:animEffect>
                                    <p:anim calcmode="lin" valueType="num">
                                      <p:cBhvr>
                                        <p:cTn id="43" dur="1000" fill="hold"/>
                                        <p:tgtEl>
                                          <p:spTgt spid="4"/>
                                        </p:tgtEl>
                                        <p:attrNameLst>
                                          <p:attrName>ppt_x</p:attrName>
                                        </p:attrNameLst>
                                      </p:cBhvr>
                                      <p:tavLst>
                                        <p:tav tm="0">
                                          <p:val>
                                            <p:strVal val="#ppt_x"/>
                                          </p:val>
                                        </p:tav>
                                        <p:tav tm="100000">
                                          <p:val>
                                            <p:strVal val="#ppt_x"/>
                                          </p:val>
                                        </p:tav>
                                      </p:tavLst>
                                    </p:anim>
                                    <p:anim calcmode="lin" valueType="num">
                                      <p:cBhvr>
                                        <p:cTn id="4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1027"/>
                                        </p:tgtEl>
                                        <p:attrNameLst>
                                          <p:attrName>style.visibility</p:attrName>
                                        </p:attrNameLst>
                                      </p:cBhvr>
                                      <p:to>
                                        <p:strVal val="visible"/>
                                      </p:to>
                                    </p:set>
                                    <p:animEffect transition="in" filter="fade">
                                      <p:cBhvr>
                                        <p:cTn id="49" dur="5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fontAlgn="auto">
              <a:spcAft>
                <a:spcPts val="0"/>
              </a:spcAft>
              <a:defRPr/>
            </a:pPr>
            <a:r>
              <a:rPr lang="ru-RU" dirty="0" smtClean="0">
                <a:solidFill>
                  <a:schemeClr val="accent1">
                    <a:lumMod val="75000"/>
                  </a:schemeClr>
                </a:solidFill>
                <a:latin typeface="Arial Black" panose="020B0A04020102020204" pitchFamily="34" charset="0"/>
              </a:rPr>
              <a:t>Суд над лампочкой</a:t>
            </a:r>
            <a:endParaRPr lang="ru-RU" dirty="0">
              <a:solidFill>
                <a:schemeClr val="accent1">
                  <a:lumMod val="75000"/>
                </a:schemeClr>
              </a:solidFill>
              <a:latin typeface="Arial Black" panose="020B0A04020102020204" pitchFamily="34" charset="0"/>
            </a:endParaRPr>
          </a:p>
        </p:txBody>
      </p:sp>
      <p:sp>
        <p:nvSpPr>
          <p:cNvPr id="3" name="Объект 2"/>
          <p:cNvSpPr>
            <a:spLocks noGrp="1"/>
          </p:cNvSpPr>
          <p:nvPr>
            <p:ph idx="1"/>
          </p:nvPr>
        </p:nvSpPr>
        <p:spPr>
          <a:xfrm>
            <a:off x="457200" y="1752600"/>
            <a:ext cx="4186238" cy="4340225"/>
          </a:xfrm>
        </p:spPr>
        <p:txBody>
          <a:bodyPr rtlCol="0">
            <a:normAutofit fontScale="62500" lnSpcReduction="20000"/>
          </a:bodyPr>
          <a:lstStyle/>
          <a:p>
            <a:pPr fontAlgn="auto">
              <a:spcAft>
                <a:spcPts val="0"/>
              </a:spcAft>
              <a:buFont typeface="Arial" pitchFamily="34" charset="0"/>
              <a:buChar char="•"/>
              <a:defRPr/>
            </a:pPr>
            <a:r>
              <a:rPr lang="ru-RU" dirty="0"/>
              <a:t>Удивительно, но факт, что с помощью судебного процесса пришлось доказывать широкой публике, казалось бы, очевидные преимущества электрического освещения. Для этого в марте 1879 года английский парламент учредил комиссию, которая должна была положить конец кривотолкам и нелепым слухам, распускавшимся противниками электричества – газовыми компаниями. Комиссия обладала значительными полномочиями: она имела право вызывать всех свидетелей, каких сочтёт нужными, и на тех же правах, на которых их вызывает суд. Дознание производилось так же, как судебное следствие. Ответчиком было электричество.</a:t>
            </a:r>
          </a:p>
        </p:txBody>
      </p:sp>
      <p:pic>
        <p:nvPicPr>
          <p:cNvPr id="4" name="Рисунок 3"/>
          <p:cNvPicPr>
            <a:picLocks noChangeAspect="1"/>
          </p:cNvPicPr>
          <p:nvPr/>
        </p:nvPicPr>
        <p:blipFill>
          <a:blip r:embed="rId2"/>
          <a:stretch>
            <a:fillRect/>
          </a:stretch>
        </p:blipFill>
        <p:spPr>
          <a:xfrm>
            <a:off x="4930775" y="1700213"/>
            <a:ext cx="3392488" cy="446405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fontAlgn="auto">
              <a:spcAft>
                <a:spcPts val="0"/>
              </a:spcAft>
              <a:defRPr/>
            </a:pPr>
            <a:r>
              <a:rPr lang="ru-RU" b="1" dirty="0" smtClean="0">
                <a:solidFill>
                  <a:schemeClr val="accent1">
                    <a:lumMod val="75000"/>
                  </a:schemeClr>
                </a:solidFill>
                <a:latin typeface="Arial Black" panose="020B0A04020102020204" pitchFamily="34" charset="0"/>
              </a:rPr>
              <a:t>«Кошачье» электричество</a:t>
            </a:r>
            <a:endParaRPr lang="ru-RU" b="1" dirty="0">
              <a:solidFill>
                <a:schemeClr val="accent1">
                  <a:lumMod val="75000"/>
                </a:schemeClr>
              </a:solidFill>
              <a:latin typeface="Arial Black" panose="020B0A04020102020204" pitchFamily="34" charset="0"/>
            </a:endParaRPr>
          </a:p>
        </p:txBody>
      </p:sp>
      <p:sp>
        <p:nvSpPr>
          <p:cNvPr id="3" name="Объект 2"/>
          <p:cNvSpPr>
            <a:spLocks noGrp="1"/>
          </p:cNvSpPr>
          <p:nvPr>
            <p:ph idx="1"/>
          </p:nvPr>
        </p:nvSpPr>
        <p:spPr>
          <a:xfrm>
            <a:off x="457200" y="1557338"/>
            <a:ext cx="4906963" cy="5616575"/>
          </a:xfrm>
        </p:spPr>
        <p:txBody>
          <a:bodyPr rtlCol="0">
            <a:normAutofit fontScale="62500" lnSpcReduction="20000"/>
          </a:bodyPr>
          <a:lstStyle/>
          <a:p>
            <a:pPr fontAlgn="auto">
              <a:spcAft>
                <a:spcPts val="0"/>
              </a:spcAft>
              <a:buFont typeface="Arial" pitchFamily="34" charset="0"/>
              <a:buChar char="•"/>
              <a:defRPr/>
            </a:pPr>
            <a:r>
              <a:rPr lang="ru-RU" dirty="0"/>
              <a:t>Но разве из кошки можно добыть электричество? Представьте, можно, и сейчас я объясню вам, как это делается. Превратить в «электрическую машину» можно только смирного, добродушного кота, содержащего свою шубку в чистоте. Лучшее время для таких опытов – сухой морозный день. Место опыта – хорошо натопленная комната. Когда ваш кот согреется у печки и шерсть его станет вполне сухой, возьмите его на левую руку так, чтобы ваша ладонь подпирала его грудку. Коту такое положение не причиняет беспокойства: любители кошек именно так и советуют брать этих животных. Держа кота левой рукой, проводите быстро правой сухой ладонью по шерсти животного от головы к хвосту. Вы почувствуете покалывание в той руке, которая гладит, и в той, которая поддерживает кота. Покалывание сопровождается легким треском под гладящей рукой</a:t>
            </a:r>
            <a:r>
              <a:rPr lang="ru-RU" dirty="0" smtClean="0"/>
              <a:t>.</a:t>
            </a:r>
            <a:endParaRPr lang="ru-RU" dirty="0"/>
          </a:p>
          <a:p>
            <a:pPr fontAlgn="auto">
              <a:spcAft>
                <a:spcPts val="0"/>
              </a:spcAft>
              <a:buFont typeface="Arial" pitchFamily="34" charset="0"/>
              <a:buChar char="•"/>
              <a:defRPr/>
            </a:pPr>
            <a:r>
              <a:rPr lang="ru-RU" dirty="0"/>
              <a:t>А в полной темноте, когда глаза ваши привыкнут к мраку, вы сможете заметить, как шерсть вслед за ладонью словно вспыхивает крошечными искорками.</a:t>
            </a:r>
          </a:p>
        </p:txBody>
      </p:sp>
      <p:pic>
        <p:nvPicPr>
          <p:cNvPr id="23555" name="Рисунок 3"/>
          <p:cNvPicPr>
            <a:picLocks noChangeAspect="1"/>
          </p:cNvPicPr>
          <p:nvPr/>
        </p:nvPicPr>
        <p:blipFill>
          <a:blip r:embed="rId2"/>
          <a:srcRect/>
          <a:stretch>
            <a:fillRect/>
          </a:stretch>
        </p:blipFill>
        <p:spPr bwMode="auto">
          <a:xfrm>
            <a:off x="6156325" y="2133600"/>
            <a:ext cx="2879725" cy="2879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fontAlgn="auto">
              <a:spcAft>
                <a:spcPts val="0"/>
              </a:spcAft>
              <a:defRPr/>
            </a:pPr>
            <a:r>
              <a:rPr lang="ru-RU" b="1" dirty="0" smtClean="0">
                <a:solidFill>
                  <a:schemeClr val="accent1">
                    <a:lumMod val="75000"/>
                  </a:schemeClr>
                </a:solidFill>
                <a:latin typeface="Arial Black" panose="020B0A04020102020204" pitchFamily="34" charset="0"/>
              </a:rPr>
              <a:t>Впрочем, не только кошки любят электричество</a:t>
            </a:r>
            <a:endParaRPr lang="ru-RU" b="1" dirty="0">
              <a:solidFill>
                <a:schemeClr val="accent1">
                  <a:lumMod val="75000"/>
                </a:schemeClr>
              </a:solidFill>
              <a:latin typeface="Arial Black" panose="020B0A04020102020204" pitchFamily="34" charset="0"/>
            </a:endParaRPr>
          </a:p>
        </p:txBody>
      </p:sp>
      <p:pic>
        <p:nvPicPr>
          <p:cNvPr id="4" name="Объект 3"/>
          <p:cNvPicPr>
            <a:picLocks noGrp="1" noChangeAspect="1"/>
          </p:cNvPicPr>
          <p:nvPr>
            <p:ph idx="1"/>
          </p:nvPr>
        </p:nvPicPr>
        <p:blipFill>
          <a:blip r:embed="rId2"/>
          <a:stretch>
            <a:fillRect/>
          </a:stretch>
        </p:blipFill>
        <p:spPr>
          <a:xfrm>
            <a:off x="1116013" y="2187575"/>
            <a:ext cx="2663825" cy="2665413"/>
          </a:xfrm>
          <a:effectLst>
            <a:outerShdw blurRad="292100" dist="139700" dir="2700000" algn="tl" rotWithShape="0">
              <a:srgbClr val="333333">
                <a:alpha val="65000"/>
              </a:srgbClr>
            </a:outerShdw>
          </a:effectLst>
        </p:spPr>
      </p:pic>
      <p:pic>
        <p:nvPicPr>
          <p:cNvPr id="24579" name="Рисунок 4"/>
          <p:cNvPicPr>
            <a:picLocks noChangeAspect="1"/>
          </p:cNvPicPr>
          <p:nvPr/>
        </p:nvPicPr>
        <p:blipFill>
          <a:blip r:embed="rId3"/>
          <a:srcRect/>
          <a:stretch>
            <a:fillRect/>
          </a:stretch>
        </p:blipFill>
        <p:spPr bwMode="auto">
          <a:xfrm>
            <a:off x="4932363" y="2060575"/>
            <a:ext cx="2917825" cy="291941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5450" y="407988"/>
            <a:ext cx="8261350" cy="1581150"/>
          </a:xfrm>
        </p:spPr>
        <p:txBody>
          <a:bodyPr>
            <a:normAutofit fontScale="90000"/>
          </a:bodyPr>
          <a:lstStyle/>
          <a:p>
            <a:pPr fontAlgn="auto">
              <a:spcAft>
                <a:spcPts val="0"/>
              </a:spcAft>
              <a:defRPr/>
            </a:pPr>
            <a:r>
              <a:rPr lang="ru-RU" dirty="0" smtClean="0">
                <a:solidFill>
                  <a:schemeClr val="accent1">
                    <a:lumMod val="75000"/>
                  </a:schemeClr>
                </a:solidFill>
              </a:rPr>
              <a:t>	</a:t>
            </a:r>
            <a:r>
              <a:rPr lang="ru-RU" b="1" dirty="0" smtClean="0">
                <a:solidFill>
                  <a:schemeClr val="accent1">
                    <a:lumMod val="75000"/>
                  </a:schemeClr>
                </a:solidFill>
                <a:latin typeface="Arial Black" panose="020B0A04020102020204" pitchFamily="34" charset="0"/>
              </a:rPr>
              <a:t>Сегодня мы уже не можем без электричества</a:t>
            </a:r>
            <a:r>
              <a:rPr lang="ru-RU" dirty="0" smtClean="0">
                <a:solidFill>
                  <a:schemeClr val="accent1">
                    <a:lumMod val="75000"/>
                  </a:schemeClr>
                </a:solidFill>
              </a:rPr>
              <a:t/>
            </a:r>
            <a:br>
              <a:rPr lang="ru-RU" dirty="0" smtClean="0">
                <a:solidFill>
                  <a:schemeClr val="accent1">
                    <a:lumMod val="75000"/>
                  </a:schemeClr>
                </a:solidFill>
              </a:rPr>
            </a:br>
            <a:endParaRPr lang="ru-RU" dirty="0">
              <a:solidFill>
                <a:schemeClr val="accent1">
                  <a:lumMod val="75000"/>
                </a:schemeClr>
              </a:solidFill>
            </a:endParaRPr>
          </a:p>
        </p:txBody>
      </p:sp>
      <p:sp>
        <p:nvSpPr>
          <p:cNvPr id="3" name="Объект 2"/>
          <p:cNvSpPr>
            <a:spLocks noGrp="1"/>
          </p:cNvSpPr>
          <p:nvPr>
            <p:ph idx="1"/>
          </p:nvPr>
        </p:nvSpPr>
        <p:spPr>
          <a:xfrm>
            <a:off x="457200" y="1752600"/>
            <a:ext cx="5122863" cy="4124325"/>
          </a:xfrm>
        </p:spPr>
        <p:txBody>
          <a:bodyPr rtlCol="0">
            <a:normAutofit fontScale="70000" lnSpcReduction="20000"/>
          </a:bodyPr>
          <a:lstStyle/>
          <a:p>
            <a:pPr fontAlgn="auto">
              <a:spcAft>
                <a:spcPts val="0"/>
              </a:spcAft>
              <a:buFont typeface="Arial" pitchFamily="34" charset="0"/>
              <a:buChar char="•"/>
              <a:defRPr/>
            </a:pPr>
            <a:r>
              <a:rPr lang="ru-RU" dirty="0"/>
              <a:t>В современном мире электричество играет наиболее важную роль, без него нельзя представить ни одну сферу нашей жизни. Вы просыпаетесь по будильнику, который звенит утром. А питается он как раз электроэнергией. А засыпаете, когда гасите ночник. На страже вашего спокойствия находится сигнализация, о приходе гостей оповестит дверной звонок, а потом вы включите электрический водонагреватель, чтобы принять утренний душ. Всё начинается с электричества, им же и заканчивается каждый день, вне зависимости от выходных и праздников. Но ваши бытовые потребности были бы не покрыты, если бы эта энергия не получила широкое распространение в промышленности.</a:t>
            </a:r>
          </a:p>
        </p:txBody>
      </p:sp>
      <p:pic>
        <p:nvPicPr>
          <p:cNvPr id="4" name="Рисунок 3"/>
          <p:cNvPicPr>
            <a:picLocks noChangeAspect="1"/>
          </p:cNvPicPr>
          <p:nvPr/>
        </p:nvPicPr>
        <p:blipFill>
          <a:blip r:embed="rId2"/>
          <a:srcRect/>
          <a:stretch>
            <a:fillRect/>
          </a:stretch>
        </p:blipFill>
        <p:spPr bwMode="auto">
          <a:xfrm>
            <a:off x="5580063" y="1844675"/>
            <a:ext cx="3168650" cy="41973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одзаголовок 1"/>
          <p:cNvSpPr>
            <a:spLocks noGrp="1"/>
          </p:cNvSpPr>
          <p:nvPr>
            <p:ph type="subTitle" idx="1"/>
          </p:nvPr>
        </p:nvSpPr>
        <p:spPr>
          <a:xfrm flipH="1" flipV="1">
            <a:off x="539750" y="4581525"/>
            <a:ext cx="71438" cy="71438"/>
          </a:xfrm>
        </p:spPr>
        <p:txBody>
          <a:bodyPr/>
          <a:lstStyle/>
          <a:p>
            <a:pPr fontAlgn="auto">
              <a:spcAft>
                <a:spcPts val="0"/>
              </a:spcAft>
              <a:buFont typeface="Arial" pitchFamily="34" charset="0"/>
              <a:buNone/>
              <a:defRPr/>
            </a:pPr>
            <a:endParaRPr lang="ru-RU"/>
          </a:p>
        </p:txBody>
      </p:sp>
      <p:sp>
        <p:nvSpPr>
          <p:cNvPr id="3" name="Заголовок 2"/>
          <p:cNvSpPr>
            <a:spLocks noGrp="1"/>
          </p:cNvSpPr>
          <p:nvPr>
            <p:ph type="ctrTitle"/>
          </p:nvPr>
        </p:nvSpPr>
        <p:spPr>
          <a:xfrm>
            <a:off x="604838" y="3227388"/>
            <a:ext cx="6629400" cy="1219200"/>
          </a:xfrm>
        </p:spPr>
        <p:txBody>
          <a:bodyPr/>
          <a:lstStyle/>
          <a:p>
            <a:pPr fontAlgn="auto">
              <a:spcAft>
                <a:spcPts val="0"/>
              </a:spcAft>
              <a:defRPr/>
            </a:pPr>
            <a:r>
              <a:rPr lang="ru-RU" dirty="0" smtClean="0"/>
              <a:t>Спасибо за внимание!!!</a:t>
            </a:r>
            <a:endParaRPr lang="ru-RU" dirty="0"/>
          </a:p>
        </p:txBody>
      </p:sp>
      <p:pic>
        <p:nvPicPr>
          <p:cNvPr id="26627" name="Рисунок 3"/>
          <p:cNvPicPr>
            <a:picLocks noChangeAspect="1"/>
          </p:cNvPicPr>
          <p:nvPr/>
        </p:nvPicPr>
        <p:blipFill>
          <a:blip r:embed="rId2"/>
          <a:srcRect/>
          <a:stretch>
            <a:fillRect/>
          </a:stretch>
        </p:blipFill>
        <p:spPr bwMode="auto">
          <a:xfrm>
            <a:off x="7761288" y="3573463"/>
            <a:ext cx="828675" cy="1295400"/>
          </a:xfrm>
          <a:prstGeom prst="rect">
            <a:avLst/>
          </a:prstGeom>
          <a:noFill/>
          <a:ln w="9525">
            <a:noFill/>
            <a:miter lim="800000"/>
            <a:headEnd/>
            <a:tailEnd/>
          </a:ln>
        </p:spPr>
      </p:pic>
      <p:pic>
        <p:nvPicPr>
          <p:cNvPr id="5" name="Рисунок 4"/>
          <p:cNvPicPr>
            <a:picLocks noChangeAspect="1"/>
          </p:cNvPicPr>
          <p:nvPr/>
        </p:nvPicPr>
        <p:blipFill>
          <a:blip r:embed="rId3"/>
          <a:srcRect/>
          <a:stretch>
            <a:fillRect/>
          </a:stretch>
        </p:blipFill>
        <p:spPr bwMode="auto">
          <a:xfrm>
            <a:off x="782638" y="404813"/>
            <a:ext cx="3006725" cy="2254250"/>
          </a:xfrm>
          <a:prstGeom prst="rect">
            <a:avLst/>
          </a:prstGeom>
          <a:noFill/>
          <a:ln w="9525">
            <a:noFill/>
            <a:miter lim="800000"/>
            <a:headEnd/>
            <a:tailEnd/>
          </a:ln>
        </p:spPr>
      </p:pic>
      <p:pic>
        <p:nvPicPr>
          <p:cNvPr id="6" name="Рисунок 5"/>
          <p:cNvPicPr>
            <a:picLocks noChangeAspect="1"/>
          </p:cNvPicPr>
          <p:nvPr/>
        </p:nvPicPr>
        <p:blipFill>
          <a:blip r:embed="rId4"/>
          <a:srcRect/>
          <a:stretch>
            <a:fillRect/>
          </a:stretch>
        </p:blipFill>
        <p:spPr bwMode="auto">
          <a:xfrm>
            <a:off x="4273550" y="404813"/>
            <a:ext cx="4316413" cy="242728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2339975" y="457200"/>
            <a:ext cx="6048375" cy="1171575"/>
          </a:xfrm>
        </p:spPr>
        <p:txBody>
          <a:bodyPr>
            <a:normAutofit fontScale="90000"/>
          </a:bodyPr>
          <a:lstStyle/>
          <a:p>
            <a:pPr fontAlgn="auto">
              <a:spcAft>
                <a:spcPts val="0"/>
              </a:spcAft>
              <a:defRPr/>
            </a:pPr>
            <a:r>
              <a:rPr lang="ru-RU" sz="4400" dirty="0" smtClean="0">
                <a:solidFill>
                  <a:schemeClr val="accent1">
                    <a:lumMod val="75000"/>
                  </a:schemeClr>
                </a:solidFill>
                <a:latin typeface="Arial Black" panose="020B0A04020102020204" pitchFamily="34" charset="0"/>
              </a:rPr>
              <a:t>Вопросы классу</a:t>
            </a:r>
            <a:endParaRPr lang="ru-RU" sz="4400" dirty="0">
              <a:solidFill>
                <a:schemeClr val="accent1">
                  <a:lumMod val="75000"/>
                </a:schemeClr>
              </a:solidFill>
              <a:latin typeface="Arial Black" panose="020B0A04020102020204" pitchFamily="34" charset="0"/>
            </a:endParaRPr>
          </a:p>
        </p:txBody>
      </p:sp>
      <p:sp>
        <p:nvSpPr>
          <p:cNvPr id="2" name="Объект 1"/>
          <p:cNvSpPr>
            <a:spLocks noGrp="1"/>
          </p:cNvSpPr>
          <p:nvPr>
            <p:ph idx="1"/>
          </p:nvPr>
        </p:nvSpPr>
        <p:spPr>
          <a:xfrm flipH="1">
            <a:off x="395288" y="1700213"/>
            <a:ext cx="8137525" cy="4537075"/>
          </a:xfrm>
        </p:spPr>
        <p:txBody>
          <a:bodyPr rtlCol="0">
            <a:normAutofit/>
          </a:bodyPr>
          <a:lstStyle/>
          <a:p>
            <a:pPr marL="457200" indent="-457200" fontAlgn="auto">
              <a:spcAft>
                <a:spcPts val="0"/>
              </a:spcAft>
              <a:buFont typeface="Wingdings" panose="05000000000000000000" pitchFamily="2" charset="2"/>
              <a:buChar char="Ø"/>
              <a:defRPr/>
            </a:pPr>
            <a:r>
              <a:rPr lang="ru-RU" dirty="0" smtClean="0">
                <a:effectLst>
                  <a:outerShdw blurRad="38100" dist="38100" dir="2700000" algn="tl">
                    <a:srgbClr val="000000">
                      <a:alpha val="43137"/>
                    </a:srgbClr>
                  </a:outerShdw>
                </a:effectLst>
              </a:rPr>
              <a:t>ЧАСТО ЛИ В ПОВСЕДНЕВНОЙ ЖИЗНИ ВЫ СТАЛКИВАТЕСЬ С ЭЛЕКТРИЧЕСТВОМ?</a:t>
            </a:r>
          </a:p>
          <a:p>
            <a:pPr marL="457200" indent="-457200" fontAlgn="auto">
              <a:spcAft>
                <a:spcPts val="0"/>
              </a:spcAft>
              <a:buFont typeface="Wingdings" panose="05000000000000000000" pitchFamily="2" charset="2"/>
              <a:buChar char="Ø"/>
              <a:defRPr/>
            </a:pPr>
            <a:r>
              <a:rPr lang="ru-RU" dirty="0" smtClean="0">
                <a:effectLst>
                  <a:outerShdw blurRad="38100" dist="38100" dir="2700000" algn="tl">
                    <a:srgbClr val="000000">
                      <a:alpha val="43137"/>
                    </a:srgbClr>
                  </a:outerShdw>
                </a:effectLst>
              </a:rPr>
              <a:t>КАК ВЫ СЧИТАЕТЕ, ЭЛЕКТРИЧЕСТВО – ЭТО НАШ ДРУГ ИЛИ ВРАГ?</a:t>
            </a:r>
          </a:p>
          <a:p>
            <a:pPr marL="457200" indent="-457200" fontAlgn="auto">
              <a:spcAft>
                <a:spcPts val="0"/>
              </a:spcAft>
              <a:buFont typeface="Wingdings" panose="05000000000000000000" pitchFamily="2" charset="2"/>
              <a:buChar char="Ø"/>
              <a:defRPr/>
            </a:pPr>
            <a:r>
              <a:rPr lang="ru-RU" dirty="0" smtClean="0">
                <a:effectLst>
                  <a:outerShdw blurRad="38100" dist="38100" dir="2700000" algn="tl">
                    <a:srgbClr val="000000">
                      <a:alpha val="43137"/>
                    </a:srgbClr>
                  </a:outerShdw>
                </a:effectLst>
              </a:rPr>
              <a:t>МОЖЕТ ЛИ СОВРЕМЕННЫЙ МИР ОБОЙТИСЬ БЕЗ ЭЛЕКТРИЧЕСТВА?</a:t>
            </a:r>
            <a:endParaRPr lang="ru-RU" dirty="0">
              <a:effectLst>
                <a:outerShdw blurRad="38100" dist="38100" dir="2700000" algn="tl">
                  <a:srgbClr val="000000">
                    <a:alpha val="43137"/>
                  </a:srgbClr>
                </a:outerShdw>
              </a:effectLst>
            </a:endParaRPr>
          </a:p>
        </p:txBody>
      </p:sp>
      <p:pic>
        <p:nvPicPr>
          <p:cNvPr id="4" name="Рисунок 3"/>
          <p:cNvPicPr>
            <a:picLocks noChangeAspect="1"/>
          </p:cNvPicPr>
          <p:nvPr/>
        </p:nvPicPr>
        <p:blipFill>
          <a:blip r:embed="rId2"/>
          <a:srcRect/>
          <a:stretch>
            <a:fillRect/>
          </a:stretch>
        </p:blipFill>
        <p:spPr bwMode="auto">
          <a:xfrm>
            <a:off x="6516688" y="3860800"/>
            <a:ext cx="1908175" cy="25209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 calcmode="lin" valueType="num">
                                      <p:cBhvr additive="base">
                                        <p:cTn id="12"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2">
                                            <p:txEl>
                                              <p:pRg st="1" end="1"/>
                                            </p:txEl>
                                          </p:spTgt>
                                        </p:tgtEl>
                                        <p:attrNameLst>
                                          <p:attrName>style.visibility</p:attrName>
                                        </p:attrNameLst>
                                      </p:cBhvr>
                                      <p:to>
                                        <p:strVal val="visible"/>
                                      </p:to>
                                    </p:set>
                                    <p:anim calcmode="lin" valueType="num">
                                      <p:cBhvr additive="base">
                                        <p:cTn id="18"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2">
                                            <p:txEl>
                                              <p:pRg st="2" end="2"/>
                                            </p:txEl>
                                          </p:spTgt>
                                        </p:tgtEl>
                                        <p:attrNameLst>
                                          <p:attrName>style.visibility</p:attrName>
                                        </p:attrNameLst>
                                      </p:cBhvr>
                                      <p:to>
                                        <p:strVal val="visible"/>
                                      </p:to>
                                    </p:set>
                                    <p:anim calcmode="lin" valueType="num">
                                      <p:cBhvr additive="base">
                                        <p:cTn id="24"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5450" y="407988"/>
            <a:ext cx="8261350" cy="1039812"/>
          </a:xfrm>
        </p:spPr>
        <p:txBody>
          <a:bodyPr>
            <a:normAutofit fontScale="90000"/>
          </a:bodyPr>
          <a:lstStyle/>
          <a:p>
            <a:pPr fontAlgn="auto">
              <a:spcAft>
                <a:spcPts val="0"/>
              </a:spcAft>
              <a:defRPr/>
            </a:pPr>
            <a:r>
              <a:rPr lang="ru-RU" dirty="0" smtClean="0">
                <a:solidFill>
                  <a:schemeClr val="accent1">
                    <a:lumMod val="75000"/>
                  </a:schemeClr>
                </a:solidFill>
                <a:latin typeface="Arial Black" panose="020B0A04020102020204" pitchFamily="34" charset="0"/>
              </a:rPr>
              <a:t>Что сегодня для нас электричество?</a:t>
            </a:r>
            <a:endParaRPr lang="ru-RU" dirty="0">
              <a:solidFill>
                <a:schemeClr val="accent1">
                  <a:lumMod val="75000"/>
                </a:schemeClr>
              </a:solidFill>
              <a:latin typeface="Arial Black" panose="020B0A04020102020204" pitchFamily="34" charset="0"/>
            </a:endParaRPr>
          </a:p>
        </p:txBody>
      </p:sp>
      <p:sp>
        <p:nvSpPr>
          <p:cNvPr id="3" name="Объект 2"/>
          <p:cNvSpPr>
            <a:spLocks noGrp="1"/>
          </p:cNvSpPr>
          <p:nvPr>
            <p:ph sz="half" idx="1"/>
          </p:nvPr>
        </p:nvSpPr>
        <p:spPr>
          <a:xfrm>
            <a:off x="425450" y="1719263"/>
            <a:ext cx="4038600" cy="4406900"/>
          </a:xfrm>
        </p:spPr>
        <p:txBody>
          <a:bodyPr rtlCol="0">
            <a:normAutofit fontScale="55000" lnSpcReduction="20000"/>
          </a:bodyPr>
          <a:lstStyle/>
          <a:p>
            <a:pPr fontAlgn="auto">
              <a:spcAft>
                <a:spcPts val="0"/>
              </a:spcAft>
              <a:buFont typeface="Arial" pitchFamily="34" charset="0"/>
              <a:buChar char="•"/>
              <a:defRPr/>
            </a:pPr>
            <a:r>
              <a:rPr lang="ru-RU" dirty="0"/>
              <a:t>Электричество – сегодня это достаточно обыденная, но всё же очень важная составляющая нашей жизни. Трудно представить, что бы мы делали, как бы жили, если бы электричество просто исчезло. Метро, банкоматы, сложные медицинские операции и исследования, гаджеты, интернет, </a:t>
            </a:r>
            <a:r>
              <a:rPr lang="ru-RU" dirty="0" err="1"/>
              <a:t>ютуб</a:t>
            </a:r>
            <a:r>
              <a:rPr lang="ru-RU" dirty="0"/>
              <a:t> и наш канал, не говоря уже о ловле </a:t>
            </a:r>
            <a:r>
              <a:rPr lang="ru-RU" dirty="0" err="1"/>
              <a:t>покемонов</a:t>
            </a:r>
            <a:r>
              <a:rPr lang="ru-RU" dirty="0"/>
              <a:t> – ни чего, ни чего этого уже не бы было. Не смотря на всю важность электричества, многие не знают о нём почти ни чего. Кроме того, что «Не лезь, убьёт!» и пары основных моментов. Эту несправедливость мы и постараемся хоть немного исправить в сегодняшнем видео. Представляем десять интересных фактов об электричестве! Приятного просмотра!</a:t>
            </a:r>
          </a:p>
        </p:txBody>
      </p:sp>
      <p:pic>
        <p:nvPicPr>
          <p:cNvPr id="7" name="Объект 6"/>
          <p:cNvPicPr>
            <a:picLocks noGrp="1" noChangeAspect="1"/>
          </p:cNvPicPr>
          <p:nvPr>
            <p:ph sz="half" idx="2"/>
          </p:nvPr>
        </p:nvPicPr>
        <p:blipFill>
          <a:blip r:embed="rId2"/>
          <a:srcRect/>
          <a:stretch>
            <a:fillRect/>
          </a:stretch>
        </p:blipFill>
        <p:spPr>
          <a:xfrm>
            <a:off x="5003800" y="1916113"/>
            <a:ext cx="3443288" cy="3232150"/>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5450" y="407988"/>
            <a:ext cx="8261350" cy="1436687"/>
          </a:xfrm>
        </p:spPr>
        <p:txBody>
          <a:bodyPr/>
          <a:lstStyle/>
          <a:p>
            <a:pPr fontAlgn="auto">
              <a:spcAft>
                <a:spcPts val="0"/>
              </a:spcAft>
              <a:defRPr/>
            </a:pPr>
            <a:r>
              <a:rPr lang="ru-RU" sz="5300" b="1" dirty="0" smtClean="0">
                <a:solidFill>
                  <a:schemeClr val="accent1">
                    <a:lumMod val="75000"/>
                  </a:schemeClr>
                </a:solidFill>
                <a:latin typeface="Arial Black" panose="020B0A04020102020204" pitchFamily="34" charset="0"/>
              </a:rPr>
              <a:t>Помощь богов</a:t>
            </a:r>
            <a:r>
              <a:rPr lang="ru-RU" dirty="0" smtClean="0">
                <a:solidFill>
                  <a:schemeClr val="accent1">
                    <a:lumMod val="75000"/>
                  </a:schemeClr>
                </a:solidFill>
              </a:rPr>
              <a:t/>
            </a:r>
            <a:br>
              <a:rPr lang="ru-RU" dirty="0" smtClean="0">
                <a:solidFill>
                  <a:schemeClr val="accent1">
                    <a:lumMod val="75000"/>
                  </a:schemeClr>
                </a:solidFill>
              </a:rPr>
            </a:br>
            <a:endParaRPr lang="ru-RU" dirty="0">
              <a:solidFill>
                <a:schemeClr val="accent1">
                  <a:lumMod val="75000"/>
                </a:schemeClr>
              </a:solidFill>
            </a:endParaRPr>
          </a:p>
        </p:txBody>
      </p:sp>
      <p:sp>
        <p:nvSpPr>
          <p:cNvPr id="3" name="Объект 2"/>
          <p:cNvSpPr>
            <a:spLocks noGrp="1"/>
          </p:cNvSpPr>
          <p:nvPr>
            <p:ph idx="1"/>
          </p:nvPr>
        </p:nvSpPr>
        <p:spPr>
          <a:xfrm>
            <a:off x="250825" y="1844675"/>
            <a:ext cx="3816350" cy="4176713"/>
          </a:xfrm>
        </p:spPr>
        <p:txBody>
          <a:bodyPr rtlCol="0">
            <a:normAutofit fontScale="92500" lnSpcReduction="10000"/>
          </a:bodyPr>
          <a:lstStyle/>
          <a:p>
            <a:pPr fontAlgn="auto">
              <a:spcAft>
                <a:spcPts val="0"/>
              </a:spcAft>
              <a:buFont typeface="Arial" pitchFamily="34" charset="0"/>
              <a:buChar char="•"/>
              <a:defRPr/>
            </a:pPr>
            <a:r>
              <a:rPr lang="ru-RU" dirty="0" smtClean="0"/>
              <a:t>Одним </a:t>
            </a:r>
            <a:r>
              <a:rPr lang="ru-RU" dirty="0"/>
              <a:t>из самых мощных природных поставщиков электричества являются молнии. Наши далёкие предки считали, что молния, ударившая в конкретный участок, была указателем на источник воды и что именно в этом месте лучше рыть колодец.</a:t>
            </a:r>
          </a:p>
        </p:txBody>
      </p:sp>
      <p:pic>
        <p:nvPicPr>
          <p:cNvPr id="16387" name="Рисунок 3"/>
          <p:cNvPicPr>
            <a:picLocks noChangeAspect="1"/>
          </p:cNvPicPr>
          <p:nvPr/>
        </p:nvPicPr>
        <p:blipFill>
          <a:blip r:embed="rId2"/>
          <a:srcRect/>
          <a:stretch>
            <a:fillRect/>
          </a:stretch>
        </p:blipFill>
        <p:spPr bwMode="auto">
          <a:xfrm>
            <a:off x="4576763" y="3754438"/>
            <a:ext cx="3676650" cy="2057400"/>
          </a:xfrm>
          <a:prstGeom prst="rect">
            <a:avLst/>
          </a:prstGeom>
          <a:noFill/>
          <a:ln w="9525">
            <a:noFill/>
            <a:miter lim="800000"/>
            <a:headEnd/>
            <a:tailEnd/>
          </a:ln>
        </p:spPr>
      </p:pic>
      <p:pic>
        <p:nvPicPr>
          <p:cNvPr id="5" name="Рисунок 4"/>
          <p:cNvPicPr>
            <a:picLocks noChangeAspect="1"/>
          </p:cNvPicPr>
          <p:nvPr/>
        </p:nvPicPr>
        <p:blipFill>
          <a:blip r:embed="rId3"/>
          <a:srcRect/>
          <a:stretch>
            <a:fillRect/>
          </a:stretch>
        </p:blipFill>
        <p:spPr bwMode="auto">
          <a:xfrm>
            <a:off x="5940425" y="1657350"/>
            <a:ext cx="1308100" cy="209708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5450" y="407988"/>
            <a:ext cx="8261350" cy="1039812"/>
          </a:xfrm>
        </p:spPr>
        <p:txBody>
          <a:bodyPr/>
          <a:lstStyle/>
          <a:p>
            <a:pPr fontAlgn="auto">
              <a:spcAft>
                <a:spcPts val="0"/>
              </a:spcAft>
              <a:defRPr/>
            </a:pPr>
            <a:r>
              <a:rPr lang="ru-RU" b="1" dirty="0" smtClean="0">
                <a:solidFill>
                  <a:schemeClr val="accent1">
                    <a:lumMod val="75000"/>
                  </a:schemeClr>
                </a:solidFill>
                <a:latin typeface="Arial Black" panose="020B0A04020102020204" pitchFamily="34" charset="0"/>
              </a:rPr>
              <a:t>Первый удар током</a:t>
            </a:r>
            <a:endParaRPr lang="ru-RU" b="1" dirty="0">
              <a:solidFill>
                <a:schemeClr val="accent1">
                  <a:lumMod val="75000"/>
                </a:schemeClr>
              </a:solidFill>
              <a:latin typeface="Arial Black" panose="020B0A04020102020204" pitchFamily="34" charset="0"/>
            </a:endParaRPr>
          </a:p>
        </p:txBody>
      </p:sp>
      <p:sp>
        <p:nvSpPr>
          <p:cNvPr id="3" name="Объект 2"/>
          <p:cNvSpPr>
            <a:spLocks noGrp="1"/>
          </p:cNvSpPr>
          <p:nvPr>
            <p:ph sz="half" idx="1"/>
          </p:nvPr>
        </p:nvSpPr>
        <p:spPr>
          <a:xfrm>
            <a:off x="425450" y="1719263"/>
            <a:ext cx="4038600" cy="4406900"/>
          </a:xfrm>
        </p:spPr>
        <p:txBody>
          <a:bodyPr rtlCol="0">
            <a:normAutofit fontScale="55000" lnSpcReduction="20000"/>
          </a:bodyPr>
          <a:lstStyle/>
          <a:p>
            <a:pPr fontAlgn="auto">
              <a:spcAft>
                <a:spcPts val="0"/>
              </a:spcAft>
              <a:buFont typeface="Arial" pitchFamily="34" charset="0"/>
              <a:buChar char="•"/>
              <a:defRPr/>
            </a:pPr>
            <a:r>
              <a:rPr lang="ru-RU" dirty="0"/>
              <a:t> Впервые данные о людях, получивших удары током, появились в древнеегипетских текстах в 2750 году до нашей эры. Всему виной рыбы! Да, именно рыбы! В частности, электрический сом, способный выдавать импульсы тока до 360 Вольт. В последствии люди стали использовать эту особенность для лечения головной боли, подагры и некоторых других болезней, и их проявлений. В некоторых регионах до сих пор этих рыб используют в народной медицине. Есть и более опасные рыбы, например, электрический угорь, способный выдавать импульсы до 600 Вольт.</a:t>
            </a:r>
          </a:p>
        </p:txBody>
      </p:sp>
      <p:pic>
        <p:nvPicPr>
          <p:cNvPr id="17411" name="Объект 4"/>
          <p:cNvPicPr>
            <a:picLocks noGrp="1" noChangeAspect="1"/>
          </p:cNvPicPr>
          <p:nvPr>
            <p:ph sz="half" idx="2"/>
          </p:nvPr>
        </p:nvPicPr>
        <p:blipFill>
          <a:blip r:embed="rId2"/>
          <a:srcRect/>
          <a:stretch>
            <a:fillRect/>
          </a:stretch>
        </p:blipFill>
        <p:spPr>
          <a:xfrm>
            <a:off x="4633913" y="1268413"/>
            <a:ext cx="3948112" cy="3816350"/>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fontAlgn="auto">
              <a:spcAft>
                <a:spcPts val="0"/>
              </a:spcAft>
              <a:defRPr/>
            </a:pPr>
            <a:r>
              <a:rPr lang="ru-RU" b="1" dirty="0" smtClean="0">
                <a:solidFill>
                  <a:schemeClr val="accent1">
                    <a:lumMod val="75000"/>
                  </a:schemeClr>
                </a:solidFill>
                <a:latin typeface="Arial Black" panose="020B0A04020102020204" pitchFamily="34" charset="0"/>
              </a:rPr>
              <a:t>Первые исследования</a:t>
            </a:r>
            <a:endParaRPr lang="ru-RU" b="1" dirty="0">
              <a:solidFill>
                <a:schemeClr val="accent1">
                  <a:lumMod val="75000"/>
                </a:schemeClr>
              </a:solidFill>
              <a:latin typeface="Arial Black" panose="020B0A04020102020204" pitchFamily="34" charset="0"/>
            </a:endParaRPr>
          </a:p>
        </p:txBody>
      </p:sp>
      <p:sp>
        <p:nvSpPr>
          <p:cNvPr id="3" name="Объект 2"/>
          <p:cNvSpPr>
            <a:spLocks noGrp="1"/>
          </p:cNvSpPr>
          <p:nvPr>
            <p:ph idx="1"/>
          </p:nvPr>
        </p:nvSpPr>
        <p:spPr>
          <a:xfrm>
            <a:off x="457200" y="1752600"/>
            <a:ext cx="4475163" cy="4413250"/>
          </a:xfrm>
        </p:spPr>
        <p:txBody>
          <a:bodyPr rtlCol="0">
            <a:normAutofit fontScale="62500" lnSpcReduction="20000"/>
          </a:bodyPr>
          <a:lstStyle/>
          <a:p>
            <a:pPr fontAlgn="auto">
              <a:spcAft>
                <a:spcPts val="0"/>
              </a:spcAft>
              <a:buFont typeface="Arial" pitchFamily="34" charset="0"/>
              <a:buChar char="•"/>
              <a:defRPr/>
            </a:pPr>
            <a:r>
              <a:rPr lang="ru-RU" dirty="0"/>
              <a:t>Одним из первых, пытавшихся получить электричество ещё в 600 году до нашей эры был мудрейший из мудрых греческий </a:t>
            </a:r>
            <a:r>
              <a:rPr lang="ru-RU" dirty="0" err="1"/>
              <a:t>филосов</a:t>
            </a:r>
            <a:r>
              <a:rPr lang="ru-RU" dirty="0"/>
              <a:t> Фалес. Греческие женщины пользовались веретеном, сделанным из янтаря или как минимум украшенным им. Из-за трения шерстяной пряжи о веретено янтарь приходил в особое состояние, в котором он сначала притягивал, а затем отталкивал от себя отделявшиеся от шерсти мелкие волокна. Как вы поняли, речь идёт о статическом электричестве. Фалес стал первым, кто попытался осмыслить эту способность янтаря обладать кратковременной силой притяжения. Фалес сопоставлял эту особенность со свойством куска магнитной руды притягивать железные </a:t>
            </a:r>
            <a:r>
              <a:rPr lang="ru-RU" dirty="0" smtClean="0"/>
              <a:t>опилки.</a:t>
            </a:r>
            <a:endParaRPr lang="ru-RU" dirty="0"/>
          </a:p>
        </p:txBody>
      </p:sp>
      <p:pic>
        <p:nvPicPr>
          <p:cNvPr id="18435" name="Рисунок 3"/>
          <p:cNvPicPr>
            <a:picLocks noChangeAspect="1"/>
          </p:cNvPicPr>
          <p:nvPr/>
        </p:nvPicPr>
        <p:blipFill>
          <a:blip r:embed="rId2"/>
          <a:srcRect/>
          <a:stretch>
            <a:fillRect/>
          </a:stretch>
        </p:blipFill>
        <p:spPr bwMode="auto">
          <a:xfrm>
            <a:off x="5553075" y="1582738"/>
            <a:ext cx="2474913" cy="46418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fontAlgn="auto">
              <a:spcAft>
                <a:spcPts val="0"/>
              </a:spcAft>
              <a:defRPr/>
            </a:pPr>
            <a:r>
              <a:rPr lang="ru-RU" b="1" dirty="0" smtClean="0">
                <a:solidFill>
                  <a:schemeClr val="accent1">
                    <a:lumMod val="75000"/>
                  </a:schemeClr>
                </a:solidFill>
                <a:latin typeface="Arial Black" panose="020B0A04020102020204" pitchFamily="34" charset="0"/>
              </a:rPr>
              <a:t>И СМЕХ, И ГРЕХ, И КАРА НЕБЕСНАЯ…</a:t>
            </a:r>
            <a:endParaRPr lang="ru-RU" b="1" dirty="0">
              <a:solidFill>
                <a:schemeClr val="accent1">
                  <a:lumMod val="75000"/>
                </a:schemeClr>
              </a:solidFill>
              <a:latin typeface="Arial Black" panose="020B0A04020102020204" pitchFamily="34" charset="0"/>
            </a:endParaRPr>
          </a:p>
        </p:txBody>
      </p:sp>
      <p:sp>
        <p:nvSpPr>
          <p:cNvPr id="3" name="Объект 2"/>
          <p:cNvSpPr>
            <a:spLocks noGrp="1"/>
          </p:cNvSpPr>
          <p:nvPr>
            <p:ph idx="1"/>
          </p:nvPr>
        </p:nvSpPr>
        <p:spPr>
          <a:xfrm>
            <a:off x="395288" y="1844675"/>
            <a:ext cx="4824412" cy="4537075"/>
          </a:xfrm>
        </p:spPr>
        <p:txBody>
          <a:bodyPr rtlCol="0">
            <a:normAutofit fontScale="70000" lnSpcReduction="20000"/>
          </a:bodyPr>
          <a:lstStyle/>
          <a:p>
            <a:pPr fontAlgn="auto">
              <a:spcAft>
                <a:spcPts val="0"/>
              </a:spcAft>
              <a:buFont typeface="Arial" pitchFamily="34" charset="0"/>
              <a:buChar char="•"/>
              <a:defRPr/>
            </a:pPr>
            <a:r>
              <a:rPr lang="ru-RU" dirty="0"/>
              <a:t>В истории тюрем имеются два самых известных случая, когда подсудимым изменяли меру наказания со смертной казни на пожизненное заключение, но от судьбы не уйдёшь и смерть все равно находила их. В 1989 году Майкл Андерсон </a:t>
            </a:r>
            <a:r>
              <a:rPr lang="ru-RU" dirty="0" err="1"/>
              <a:t>Годвин</a:t>
            </a:r>
            <a:r>
              <a:rPr lang="ru-RU" dirty="0"/>
              <a:t>, сидя на металлическом унитазе в своей камере и одновременно ремонтируя телевизор, сам себе устроил электрический стул. Замыкание произошло, когда он перекусил проводок. В 1997 году похожее происшествие случилось с другим заключённым – Лоуренсом Бейкером — он тоже сел на металлический унитаз, смотря телевизор в самодельных наушниках. Наверное, любил слушать электронную музыку.</a:t>
            </a:r>
          </a:p>
        </p:txBody>
      </p:sp>
      <p:pic>
        <p:nvPicPr>
          <p:cNvPr id="19459" name="Рисунок 3"/>
          <p:cNvPicPr>
            <a:picLocks noChangeAspect="1"/>
          </p:cNvPicPr>
          <p:nvPr/>
        </p:nvPicPr>
        <p:blipFill>
          <a:blip r:embed="rId2"/>
          <a:srcRect/>
          <a:stretch>
            <a:fillRect/>
          </a:stretch>
        </p:blipFill>
        <p:spPr bwMode="auto">
          <a:xfrm>
            <a:off x="5435600" y="1557338"/>
            <a:ext cx="2808288" cy="421163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fontAlgn="auto">
              <a:spcAft>
                <a:spcPts val="0"/>
              </a:spcAft>
              <a:defRPr/>
            </a:pPr>
            <a:r>
              <a:rPr lang="ru-RU" b="1" dirty="0" smtClean="0">
                <a:solidFill>
                  <a:schemeClr val="accent1">
                    <a:lumMod val="75000"/>
                  </a:schemeClr>
                </a:solidFill>
                <a:latin typeface="Arial Black" panose="020B0A04020102020204" pitchFamily="34" charset="0"/>
              </a:rPr>
              <a:t>Самая чистая энергия</a:t>
            </a:r>
            <a:endParaRPr lang="ru-RU" b="1" dirty="0">
              <a:solidFill>
                <a:schemeClr val="accent1">
                  <a:lumMod val="75000"/>
                </a:schemeClr>
              </a:solidFill>
              <a:latin typeface="Arial Black" panose="020B0A04020102020204" pitchFamily="34" charset="0"/>
            </a:endParaRPr>
          </a:p>
        </p:txBody>
      </p:sp>
      <p:sp>
        <p:nvSpPr>
          <p:cNvPr id="3" name="Объект 2"/>
          <p:cNvSpPr>
            <a:spLocks noGrp="1"/>
          </p:cNvSpPr>
          <p:nvPr>
            <p:ph idx="1"/>
          </p:nvPr>
        </p:nvSpPr>
        <p:spPr>
          <a:xfrm>
            <a:off x="457200" y="1752600"/>
            <a:ext cx="4546600" cy="4340225"/>
          </a:xfrm>
        </p:spPr>
        <p:txBody>
          <a:bodyPr/>
          <a:lstStyle/>
          <a:p>
            <a:endParaRPr lang="ru-RU" smtClean="0"/>
          </a:p>
          <a:p>
            <a:r>
              <a:rPr lang="ru-RU" smtClean="0"/>
              <a:t>В процессе производстве ядерной энергии уровень CO2 меньше, чем в процессе выработки солнечной и геотермальной энергии. Чище только энергия ветра и воды.</a:t>
            </a:r>
          </a:p>
        </p:txBody>
      </p:sp>
      <p:pic>
        <p:nvPicPr>
          <p:cNvPr id="20483" name="Рисунок 3"/>
          <p:cNvPicPr>
            <a:picLocks noChangeAspect="1"/>
          </p:cNvPicPr>
          <p:nvPr/>
        </p:nvPicPr>
        <p:blipFill>
          <a:blip r:embed="rId2"/>
          <a:srcRect/>
          <a:stretch>
            <a:fillRect/>
          </a:stretch>
        </p:blipFill>
        <p:spPr bwMode="auto">
          <a:xfrm>
            <a:off x="6351588" y="1916113"/>
            <a:ext cx="1762125" cy="1584325"/>
          </a:xfrm>
          <a:prstGeom prst="rect">
            <a:avLst/>
          </a:prstGeom>
          <a:noFill/>
          <a:ln w="9525">
            <a:noFill/>
            <a:miter lim="800000"/>
            <a:headEnd/>
            <a:tailEnd/>
          </a:ln>
        </p:spPr>
      </p:pic>
      <p:pic>
        <p:nvPicPr>
          <p:cNvPr id="20484" name="Рисунок 4"/>
          <p:cNvPicPr>
            <a:picLocks noChangeAspect="1"/>
          </p:cNvPicPr>
          <p:nvPr/>
        </p:nvPicPr>
        <p:blipFill>
          <a:blip r:embed="rId3"/>
          <a:srcRect/>
          <a:stretch>
            <a:fillRect/>
          </a:stretch>
        </p:blipFill>
        <p:spPr bwMode="auto">
          <a:xfrm>
            <a:off x="6659563" y="3716338"/>
            <a:ext cx="2071687" cy="2016125"/>
          </a:xfrm>
          <a:prstGeom prst="rect">
            <a:avLst/>
          </a:prstGeom>
          <a:noFill/>
          <a:ln w="9525">
            <a:noFill/>
            <a:miter lim="800000"/>
            <a:headEnd/>
            <a:tailEnd/>
          </a:ln>
        </p:spPr>
      </p:pic>
      <p:pic>
        <p:nvPicPr>
          <p:cNvPr id="20485" name="Рисунок 5"/>
          <p:cNvPicPr>
            <a:picLocks noChangeAspect="1"/>
          </p:cNvPicPr>
          <p:nvPr/>
        </p:nvPicPr>
        <p:blipFill>
          <a:blip r:embed="rId4"/>
          <a:srcRect/>
          <a:stretch>
            <a:fillRect/>
          </a:stretch>
        </p:blipFill>
        <p:spPr bwMode="auto">
          <a:xfrm>
            <a:off x="4873625" y="3644900"/>
            <a:ext cx="1493838" cy="16192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fontAlgn="auto">
              <a:spcAft>
                <a:spcPts val="0"/>
              </a:spcAft>
              <a:defRPr/>
            </a:pPr>
            <a:r>
              <a:rPr lang="ru-RU" b="1" dirty="0" smtClean="0">
                <a:solidFill>
                  <a:schemeClr val="accent1">
                    <a:lumMod val="75000"/>
                  </a:schemeClr>
                </a:solidFill>
                <a:latin typeface="Arial Black" panose="020B0A04020102020204" pitchFamily="34" charset="0"/>
              </a:rPr>
              <a:t>О толстых проводах</a:t>
            </a:r>
            <a:endParaRPr lang="ru-RU" b="1" dirty="0">
              <a:solidFill>
                <a:schemeClr val="accent1">
                  <a:lumMod val="75000"/>
                </a:schemeClr>
              </a:solidFill>
              <a:latin typeface="Arial Black" panose="020B0A04020102020204" pitchFamily="34" charset="0"/>
            </a:endParaRPr>
          </a:p>
        </p:txBody>
      </p:sp>
      <p:sp>
        <p:nvSpPr>
          <p:cNvPr id="3" name="Объект 2"/>
          <p:cNvSpPr>
            <a:spLocks noGrp="1"/>
          </p:cNvSpPr>
          <p:nvPr>
            <p:ph idx="1"/>
          </p:nvPr>
        </p:nvSpPr>
        <p:spPr>
          <a:xfrm>
            <a:off x="457200" y="1752600"/>
            <a:ext cx="4259263" cy="4413250"/>
          </a:xfrm>
        </p:spPr>
        <p:txBody>
          <a:bodyPr rtlCol="0">
            <a:normAutofit fontScale="62500" lnSpcReduction="20000"/>
          </a:bodyPr>
          <a:lstStyle/>
          <a:p>
            <a:pPr fontAlgn="auto">
              <a:spcAft>
                <a:spcPts val="0"/>
              </a:spcAft>
              <a:buFont typeface="Arial" pitchFamily="34" charset="0"/>
              <a:buChar char="•"/>
              <a:defRPr/>
            </a:pPr>
            <a:r>
              <a:rPr lang="ru-RU" dirty="0"/>
              <a:t>Довольно широко распространено неправильное представление о том, как электричество «течет» через провода - якобы более толстые провода позволяют пропускать больше электрического тока, поскольку в них «больше места для электронов и меньше сопротивление». Интуитивно это кажется правильным: к примеру, на </a:t>
            </a:r>
            <a:r>
              <a:rPr lang="ru-RU" dirty="0" err="1"/>
              <a:t>четырехполосном</a:t>
            </a:r>
            <a:r>
              <a:rPr lang="ru-RU" dirty="0"/>
              <a:t> шоссе одновременно может ехать больше автомобилей, чем на однополосном. Тем не менее, электрический ток ведет себя по-другому. Течение электрического тока можно сравнить с рекой: в широком месте река течет медленно и спокойно, а в узком русле поток ускоряется.</a:t>
            </a:r>
          </a:p>
          <a:p>
            <a:pPr fontAlgn="auto">
              <a:spcAft>
                <a:spcPts val="0"/>
              </a:spcAft>
              <a:buFont typeface="Arial" pitchFamily="34" charset="0"/>
              <a:buChar char="•"/>
              <a:defRPr/>
            </a:pPr>
            <a:endParaRPr lang="ru-RU" dirty="0"/>
          </a:p>
        </p:txBody>
      </p:sp>
      <p:pic>
        <p:nvPicPr>
          <p:cNvPr id="21507" name="Рисунок 3"/>
          <p:cNvPicPr>
            <a:picLocks noChangeAspect="1"/>
          </p:cNvPicPr>
          <p:nvPr/>
        </p:nvPicPr>
        <p:blipFill>
          <a:blip r:embed="rId2"/>
          <a:srcRect/>
          <a:stretch>
            <a:fillRect/>
          </a:stretch>
        </p:blipFill>
        <p:spPr bwMode="auto">
          <a:xfrm>
            <a:off x="5795963" y="2205038"/>
            <a:ext cx="2162175" cy="28575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Аптека">
  <a:themeElements>
    <a:clrScheme name="Аптека">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Аптека">
      <a:majorFont>
        <a:latin typeface="Book Antiqua"/>
        <a:ea typeface=""/>
        <a:cs typeface=""/>
        <a:font script="Jpan" typeface="HGS明朝B"/>
        <a:font script="Hang" typeface="HY견명조"/>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ゴシック"/>
        <a:font script="Hang" typeface="HY견명조"/>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Аптека">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solidFill>
          <a:schemeClr val="phClr">
            <a:tint val="93000"/>
            <a:satMod val="140000"/>
          </a:schemeClr>
        </a:solidFill>
        <a:blipFill rotWithShape="1">
          <a:blip xmlns:r="http://schemas.openxmlformats.org/officeDocument/2006/relationships" r:embed="rId1">
            <a:duotone>
              <a:schemeClr val="phClr">
                <a:tint val="70000"/>
                <a:satMod val="170000"/>
              </a:schemeClr>
              <a:schemeClr val="phClr">
                <a:shade val="70000"/>
                <a:satMod val="13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Apothecary</Template>
  <TotalTime>144</TotalTime>
  <Words>882</Words>
  <Application>Microsoft Office PowerPoint</Application>
  <PresentationFormat>Экран (4:3)</PresentationFormat>
  <Paragraphs>33</Paragraphs>
  <Slides>14</Slides>
  <Notes>0</Notes>
  <HiddenSlides>0</HiddenSlides>
  <MMClips>0</MMClips>
  <ScaleCrop>false</ScaleCrop>
  <HeadingPairs>
    <vt:vector size="6" baseType="variant">
      <vt:variant>
        <vt:lpstr>Использованные шрифты</vt:lpstr>
      </vt:variant>
      <vt:variant>
        <vt:i4>7</vt:i4>
      </vt:variant>
      <vt:variant>
        <vt:lpstr>Шаблон оформления</vt:lpstr>
      </vt:variant>
      <vt:variant>
        <vt:i4>7</vt:i4>
      </vt:variant>
      <vt:variant>
        <vt:lpstr>Заголовки слайдов</vt:lpstr>
      </vt:variant>
      <vt:variant>
        <vt:i4>14</vt:i4>
      </vt:variant>
    </vt:vector>
  </HeadingPairs>
  <TitlesOfParts>
    <vt:vector size="28" baseType="lpstr">
      <vt:lpstr>Century Gothic</vt:lpstr>
      <vt:lpstr>Arial</vt:lpstr>
      <vt:lpstr>Book Antiqua</vt:lpstr>
      <vt:lpstr>Calibri</vt:lpstr>
      <vt:lpstr>Times New Roman</vt:lpstr>
      <vt:lpstr>Arial Black</vt:lpstr>
      <vt:lpstr>Wingdings</vt:lpstr>
      <vt:lpstr>Аптека</vt:lpstr>
      <vt:lpstr>Аптека</vt:lpstr>
      <vt:lpstr>Аптека</vt:lpstr>
      <vt:lpstr>Аптека</vt:lpstr>
      <vt:lpstr>Аптека</vt:lpstr>
      <vt:lpstr>Аптека</vt:lpstr>
      <vt:lpstr>Аптека</vt:lpstr>
      <vt:lpstr>ЭЛЕКТРИЧЕСТВО - БЛИЗКОЕ И ДАЛЁКОЕ</vt:lpstr>
      <vt:lpstr>ВОПРОСЫ КЛАССУ</vt:lpstr>
      <vt:lpstr>ЧТО СЕГОДНЯ ДЛЯ НАС ЭЛЕКТРИЧЕСТВО?</vt:lpstr>
      <vt:lpstr>ПОМОЩЬ БОГОВ </vt:lpstr>
      <vt:lpstr>ПЕРВЫЙ УДАР ТОКОМ</vt:lpstr>
      <vt:lpstr>ПЕРВЫЕ ИССЛЕДОВАНИЯ</vt:lpstr>
      <vt:lpstr>И СМЕХ, И ГРЕХ, И КАРА НЕБЕСНАЯ…</vt:lpstr>
      <vt:lpstr>САМАЯ ЧИСТАЯ ЭНЕРГИЯ</vt:lpstr>
      <vt:lpstr>О ТОЛСТЫХ ПРОВОДАХ</vt:lpstr>
      <vt:lpstr>СУД НАД ЛАМПОЧКОЙ</vt:lpstr>
      <vt:lpstr>«КОШАЧЬЕ» ЭЛЕКТРИЧЕСТВО</vt:lpstr>
      <vt:lpstr>ВПРОЧЕМ, НЕ ТОЛЬКО КОШКИ ЛЮБЯТ ЭЛЕКТРИЧЕСТВО</vt:lpstr>
      <vt:lpstr> СЕГОДНЯ МЫ УЖЕ НЕ МОЖЕМ БЕЗ ЭЛЕКТРИЧЕСТВА </vt:lpstr>
      <vt:lpstr>СПАСИБО ЗА ВНИМАНИЕ!!!</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Электричество - БЛИЗКОЕ И ДАЛЁКОЕ</dc:title>
  <dc:creator>Пользователь</dc:creator>
  <cp:lastModifiedBy>One_64</cp:lastModifiedBy>
  <cp:revision>8</cp:revision>
  <dcterms:created xsi:type="dcterms:W3CDTF">2019-01-22T14:57:44Z</dcterms:created>
  <dcterms:modified xsi:type="dcterms:W3CDTF">2020-09-22T16:27:29Z</dcterms:modified>
</cp:coreProperties>
</file>