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500042"/>
            <a:ext cx="8858312" cy="2071702"/>
          </a:xfrm>
        </p:spPr>
        <p:txBody>
          <a:bodyPr>
            <a:no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Муниципальное бюджетное дошкольное образовательное учреждение </a:t>
            </a:r>
            <a:br>
              <a:rPr lang="ru-RU" sz="1800" dirty="0" smtClean="0"/>
            </a:br>
            <a:r>
              <a:rPr lang="ru-RU" sz="1800" dirty="0" smtClean="0"/>
              <a:t>«Детский сад №21 «Сказка» комбинированного вида города Белово 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4800" dirty="0" smtClean="0"/>
              <a:t>Блиц- </a:t>
            </a:r>
            <a:r>
              <a:rPr lang="ru-RU" sz="4800" dirty="0" smtClean="0"/>
              <a:t>игра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5400" dirty="0" smtClean="0"/>
              <a:t>«Речь педагога особенна»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714884"/>
            <a:ext cx="7103142" cy="1752600"/>
          </a:xfrm>
        </p:spPr>
        <p:txBody>
          <a:bodyPr>
            <a:normAutofit/>
          </a:bodyPr>
          <a:lstStyle/>
          <a:p>
            <a:endParaRPr lang="ru-RU" sz="2800" b="1" i="1" dirty="0" smtClean="0">
              <a:solidFill>
                <a:schemeClr val="tx1"/>
              </a:solidFill>
            </a:endParaRPr>
          </a:p>
          <a:p>
            <a:pPr algn="r"/>
            <a:r>
              <a:rPr lang="ru-RU" sz="2000" b="1" i="1" dirty="0" smtClean="0">
                <a:solidFill>
                  <a:schemeClr val="tx1"/>
                </a:solidFill>
              </a:rPr>
              <a:t>   Учитель-логопед: </a:t>
            </a:r>
            <a:r>
              <a:rPr lang="ru-RU" sz="2000" b="1" i="1" dirty="0" smtClean="0">
                <a:solidFill>
                  <a:schemeClr val="tx1"/>
                </a:solidFill>
              </a:rPr>
              <a:t>Шмидт Татьяна Геннадьевна</a:t>
            </a:r>
            <a:endParaRPr lang="ru-RU" sz="20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Игра «Подари подарок» (устно)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31813">
              <a:buNone/>
            </a:pPr>
            <a:r>
              <a:rPr lang="ru-RU" dirty="0" smtClean="0"/>
              <a:t>Опишите свой подарок пятью словами так, чтобы все поняли, что вы имеете в виду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Игра «Угадай, кто позвал» (устно)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31813" algn="just">
              <a:buNone/>
            </a:pPr>
            <a:r>
              <a:rPr lang="ru-RU" dirty="0" smtClean="0"/>
              <a:t>Педагоги встают в круг. Один человек </a:t>
            </a:r>
            <a:r>
              <a:rPr lang="ru-RU" dirty="0" smtClean="0"/>
              <a:t>выходит в </a:t>
            </a:r>
            <a:r>
              <a:rPr lang="ru-RU" dirty="0" smtClean="0"/>
              <a:t>центр круга, закрывает глаза. По очереди педагоги зовут ведущего, тот должен угадать, чей голос он сейчас </a:t>
            </a:r>
            <a:r>
              <a:rPr lang="ru-RU" dirty="0" smtClean="0"/>
              <a:t>услышал.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u="sng" dirty="0" smtClean="0"/>
              <a:t>Итак, из всего сказанного можно сделать для себя следующие выводы:</a:t>
            </a:r>
          </a:p>
          <a:p>
            <a:pPr algn="just"/>
            <a:r>
              <a:rPr lang="ru-RU" dirty="0" smtClean="0"/>
              <a:t>надо постоянно совершенствовать культуру речи;</a:t>
            </a:r>
          </a:p>
          <a:p>
            <a:pPr algn="just"/>
            <a:r>
              <a:rPr lang="ru-RU" dirty="0" smtClean="0"/>
              <a:t>развивать навыки выразительности устной речи;</a:t>
            </a:r>
          </a:p>
          <a:p>
            <a:pPr algn="just"/>
            <a:r>
              <a:rPr lang="ru-RU" dirty="0" smtClean="0"/>
              <a:t>если нет уверенности в правильном произнесении слова, лучше его заменить более простым;</a:t>
            </a:r>
          </a:p>
          <a:p>
            <a:pPr algn="just"/>
            <a:r>
              <a:rPr lang="ru-RU" dirty="0" smtClean="0"/>
              <a:t>критически оценивать свою и чужую речь с точки зрения  произносительных норм;</a:t>
            </a:r>
          </a:p>
          <a:p>
            <a:pPr algn="just"/>
            <a:r>
              <a:rPr lang="ru-RU" dirty="0" smtClean="0"/>
              <a:t>не стесняться и не лениться проверять себя и свою речь.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625475" algn="just">
              <a:buNone/>
            </a:pPr>
            <a:r>
              <a:rPr lang="ru-RU" dirty="0" smtClean="0"/>
              <a:t>В настоящее время известна поговорка "Слово - визитная карточка человека". От того, насколько грамотно человек выражается, зависит его успех не только в повседневном общении, но и в профессиональной деятельности. Особенно актуально данное утверждение по отношению к речи педагога, работающего с детьми дошкольного возраста.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Задачи:</a:t>
            </a:r>
            <a:endParaRPr lang="ru-RU" dirty="0" smtClean="0"/>
          </a:p>
          <a:p>
            <a:pPr algn="just"/>
            <a:r>
              <a:rPr lang="ru-RU" dirty="0" smtClean="0"/>
              <a:t>строгое соответствие содержания речи педагогов возрасту детей, их развитию, запасу представлений, с опорой на их опыт;</a:t>
            </a:r>
          </a:p>
          <a:p>
            <a:pPr algn="just"/>
            <a:r>
              <a:rPr lang="ru-RU" dirty="0" smtClean="0"/>
              <a:t>владение педагогами методическим мастерством, знанием приемов, необходимых для оказания соответствующего влияния на речь и поведение детей;</a:t>
            </a:r>
          </a:p>
          <a:p>
            <a:pPr algn="just"/>
            <a:r>
              <a:rPr lang="ru-RU" dirty="0" smtClean="0"/>
              <a:t>умение педагогов применять культурные и методические требования к собственной речи во всем.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Требования к речи педагога:</a:t>
            </a:r>
            <a:endParaRPr lang="ru-RU" dirty="0" smtClean="0"/>
          </a:p>
          <a:p>
            <a:pPr algn="just"/>
            <a:r>
              <a:rPr lang="ru-RU" i="1" dirty="0" smtClean="0"/>
              <a:t>Правильность</a:t>
            </a:r>
            <a:r>
              <a:rPr lang="ru-RU" dirty="0" smtClean="0"/>
              <a:t> - соответствие речи языковым нормам. </a:t>
            </a:r>
          </a:p>
          <a:p>
            <a:pPr algn="just"/>
            <a:r>
              <a:rPr lang="ru-RU" i="1" dirty="0" smtClean="0"/>
              <a:t>Точность</a:t>
            </a:r>
            <a:r>
              <a:rPr lang="ru-RU" b="1" dirty="0" smtClean="0"/>
              <a:t> </a:t>
            </a:r>
            <a:r>
              <a:rPr lang="ru-RU" dirty="0" smtClean="0"/>
              <a:t>- соответствие смыслового содержания речи и информации, которая лежит в ее основе. </a:t>
            </a:r>
          </a:p>
          <a:p>
            <a:pPr algn="just"/>
            <a:r>
              <a:rPr lang="ru-RU" i="1" dirty="0" smtClean="0"/>
              <a:t>Логичность</a:t>
            </a:r>
            <a:r>
              <a:rPr lang="ru-RU" dirty="0" smtClean="0"/>
              <a:t> - выражение в смысловых связях компонентов речи и отношений между частями и компонентами мысли. </a:t>
            </a:r>
          </a:p>
          <a:p>
            <a:pPr algn="just"/>
            <a:r>
              <a:rPr lang="ru-RU" i="1" dirty="0" smtClean="0"/>
              <a:t>Чистота</a:t>
            </a:r>
            <a:r>
              <a:rPr lang="ru-RU" b="1" dirty="0" smtClean="0"/>
              <a:t> </a:t>
            </a:r>
            <a:r>
              <a:rPr lang="ru-RU" dirty="0" smtClean="0"/>
              <a:t>- отсутствие в речи элементов, чуждых литературному языку.</a:t>
            </a:r>
          </a:p>
          <a:p>
            <a:pPr algn="just"/>
            <a:r>
              <a:rPr lang="ru-RU" i="1" dirty="0" smtClean="0"/>
              <a:t>Выразительность</a:t>
            </a:r>
            <a:r>
              <a:rPr lang="ru-RU" dirty="0" smtClean="0"/>
              <a:t> - особенность речи, захватывающая внимание и создающая атмосферу эмоционального сопереживания. </a:t>
            </a:r>
          </a:p>
          <a:p>
            <a:pPr algn="just"/>
            <a:r>
              <a:rPr lang="ru-RU" i="1" dirty="0" smtClean="0"/>
              <a:t>Богатство</a:t>
            </a:r>
            <a:r>
              <a:rPr lang="ru-RU" b="1" dirty="0" smtClean="0"/>
              <a:t> -</a:t>
            </a:r>
            <a:r>
              <a:rPr lang="ru-RU" dirty="0" smtClean="0"/>
              <a:t> умение использовать все языковые единицы с целью оптимального выражения информации.</a:t>
            </a:r>
          </a:p>
          <a:p>
            <a:pPr algn="just"/>
            <a:r>
              <a:rPr lang="ru-RU" i="1" dirty="0" smtClean="0"/>
              <a:t>Уместность</a:t>
            </a:r>
            <a:r>
              <a:rPr lang="ru-RU" dirty="0" smtClean="0"/>
              <a:t> - употребление в речи единиц, соответствующих ситуации и условиям общения.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marL="0" indent="531813" algn="just">
              <a:buNone/>
            </a:pPr>
            <a:r>
              <a:rPr lang="ru-RU" dirty="0" smtClean="0"/>
              <a:t>Особое место в русском языке занимает </a:t>
            </a:r>
            <a:r>
              <a:rPr lang="ru-RU" b="1" dirty="0" smtClean="0"/>
              <a:t>ударение</a:t>
            </a:r>
            <a:r>
              <a:rPr lang="ru-RU" dirty="0" smtClean="0"/>
              <a:t>.</a:t>
            </a:r>
          </a:p>
          <a:p>
            <a:pPr marL="0" indent="531813" algn="just">
              <a:buNone/>
            </a:pPr>
            <a:r>
              <a:rPr lang="ru-RU" dirty="0" smtClean="0"/>
              <a:t>Мы не вспоминаем о нем, пока кто – то не исказит слово неправильной постановкой ударения – оно тотчас же теряет свой ритмический пульс, а порой и смысл</a:t>
            </a:r>
          </a:p>
          <a:p>
            <a:pPr marL="0" indent="531813" algn="just">
              <a:buNone/>
            </a:pPr>
            <a:r>
              <a:rPr lang="ru-RU" dirty="0" smtClean="0"/>
              <a:t>Очень часто возникают сомнения в постановке ударения. В этом случае неоценимую помощь оказывает словарь.</a:t>
            </a:r>
          </a:p>
          <a:p>
            <a:pPr marL="0" indent="531813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Игры для педагогов на выявление ошибок в устной речи с целью их устранения: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r>
              <a:rPr lang="ru-RU" dirty="0" smtClean="0"/>
              <a:t>Игра-тренинг «Ударение»</a:t>
            </a:r>
          </a:p>
          <a:p>
            <a:r>
              <a:rPr lang="ru-RU" dirty="0" smtClean="0"/>
              <a:t>Игра «Исправь ошибки»</a:t>
            </a:r>
          </a:p>
          <a:p>
            <a:r>
              <a:rPr lang="ru-RU" dirty="0" smtClean="0"/>
              <a:t>Игра «Почувствуй разницу»</a:t>
            </a:r>
          </a:p>
          <a:p>
            <a:r>
              <a:rPr lang="ru-RU" dirty="0" smtClean="0"/>
              <a:t>Игра «Подари подарок»</a:t>
            </a:r>
          </a:p>
          <a:p>
            <a:r>
              <a:rPr lang="ru-RU" dirty="0" smtClean="0"/>
              <a:t>Игра «Узнай, кто позвал»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Игра-тренинг «Ударение»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31813" algn="just">
              <a:buNone/>
            </a:pPr>
            <a:r>
              <a:rPr lang="ru-RU" dirty="0" smtClean="0"/>
              <a:t>Красивее, свёкла, сироты, цемент, позвонит, начала, торты, простыня, звонишь, аргумент, договор, каталог, квартал, начать, процент, танцовщица, избаловать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Игра «Исправь ошибки»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5114948"/>
          </a:xfrm>
        </p:spPr>
        <p:txBody>
          <a:bodyPr>
            <a:normAutofit/>
          </a:bodyPr>
          <a:lstStyle/>
          <a:p>
            <a:pPr marL="0" indent="531813">
              <a:buNone/>
            </a:pPr>
            <a:r>
              <a:rPr lang="ru-RU" dirty="0" smtClean="0"/>
              <a:t>Дети в садик </a:t>
            </a:r>
            <a:r>
              <a:rPr lang="ru-RU" dirty="0" err="1" smtClean="0"/>
              <a:t>бежат</a:t>
            </a:r>
            <a:r>
              <a:rPr lang="ru-RU" dirty="0" smtClean="0"/>
              <a:t>. Ты за ними </a:t>
            </a:r>
            <a:r>
              <a:rPr lang="ru-RU" dirty="0" err="1" smtClean="0"/>
              <a:t>бежи</a:t>
            </a:r>
            <a:r>
              <a:rPr lang="ru-RU" dirty="0" smtClean="0"/>
              <a:t>. </a:t>
            </a:r>
          </a:p>
          <a:p>
            <a:pPr marL="0" indent="531813">
              <a:buNone/>
            </a:pPr>
            <a:r>
              <a:rPr lang="ru-RU" dirty="0" smtClean="0"/>
              <a:t>Из домика </a:t>
            </a:r>
            <a:r>
              <a:rPr lang="ru-RU" dirty="0" err="1" smtClean="0"/>
              <a:t>вылазь</a:t>
            </a:r>
            <a:r>
              <a:rPr lang="ru-RU" dirty="0" smtClean="0"/>
              <a:t>. Это </a:t>
            </a:r>
            <a:r>
              <a:rPr lang="ru-RU" dirty="0" err="1" smtClean="0"/>
              <a:t>ихний</a:t>
            </a:r>
            <a:r>
              <a:rPr lang="ru-RU" dirty="0" smtClean="0"/>
              <a:t> сын.</a:t>
            </a:r>
          </a:p>
          <a:p>
            <a:pPr marL="0" indent="531813">
              <a:buNone/>
            </a:pPr>
            <a:r>
              <a:rPr lang="ru-RU" dirty="0" err="1" smtClean="0"/>
              <a:t>Ехай</a:t>
            </a:r>
            <a:r>
              <a:rPr lang="ru-RU" dirty="0" smtClean="0"/>
              <a:t> на велосипеде. Видишь, как я </a:t>
            </a:r>
            <a:r>
              <a:rPr lang="ru-RU" dirty="0" err="1" smtClean="0"/>
              <a:t>ездию</a:t>
            </a:r>
            <a:r>
              <a:rPr lang="ru-RU" dirty="0" smtClean="0"/>
              <a:t>. </a:t>
            </a:r>
          </a:p>
          <a:p>
            <a:pPr marL="0" indent="531813">
              <a:buNone/>
            </a:pPr>
            <a:r>
              <a:rPr lang="ru-RU" dirty="0" smtClean="0"/>
              <a:t>Подежурь </a:t>
            </a:r>
            <a:r>
              <a:rPr lang="ru-RU" dirty="0" err="1" smtClean="0"/>
              <a:t>заместо</a:t>
            </a:r>
            <a:r>
              <a:rPr lang="ru-RU" dirty="0" smtClean="0"/>
              <a:t> меня. </a:t>
            </a:r>
          </a:p>
          <a:p>
            <a:pPr marL="0" indent="531813">
              <a:buNone/>
            </a:pPr>
            <a:r>
              <a:rPr lang="ru-RU" dirty="0" smtClean="0"/>
              <a:t>Давай вместе играться. Я поставила роспись.</a:t>
            </a:r>
          </a:p>
          <a:p>
            <a:pPr marL="0" indent="531813">
              <a:buNone/>
            </a:pPr>
            <a:r>
              <a:rPr lang="ru-RU" dirty="0" smtClean="0"/>
              <a:t>Лопатку вот сюда нужно </a:t>
            </a:r>
            <a:r>
              <a:rPr lang="ru-RU" dirty="0" err="1" smtClean="0"/>
              <a:t>ложить</a:t>
            </a:r>
            <a:r>
              <a:rPr lang="ru-RU" dirty="0" smtClean="0"/>
              <a:t>, </a:t>
            </a:r>
            <a:r>
              <a:rPr lang="ru-RU" dirty="0" err="1" smtClean="0"/>
              <a:t>положь</a:t>
            </a:r>
            <a:r>
              <a:rPr lang="ru-RU" dirty="0" smtClean="0"/>
              <a:t>. </a:t>
            </a:r>
          </a:p>
          <a:p>
            <a:pPr marL="0" indent="531813">
              <a:buNone/>
            </a:pPr>
            <a:r>
              <a:rPr lang="ru-RU" dirty="0" smtClean="0"/>
              <a:t>Я </a:t>
            </a:r>
            <a:r>
              <a:rPr lang="ru-RU" dirty="0" err="1" smtClean="0"/>
              <a:t>чистию</a:t>
            </a:r>
            <a:r>
              <a:rPr lang="ru-RU" dirty="0" smtClean="0"/>
              <a:t> свое пальто. На улице гавкает собака.</a:t>
            </a:r>
          </a:p>
          <a:p>
            <a:pPr marL="0" indent="531813">
              <a:buNone/>
            </a:pPr>
            <a:r>
              <a:rPr lang="ru-RU" dirty="0" smtClean="0"/>
              <a:t>Сколько разов тебе говорить, дожидайся меня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Игра «Почувствуй разницу»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31813" algn="just">
              <a:buNone/>
            </a:pPr>
            <a:r>
              <a:rPr lang="ru-RU" dirty="0" smtClean="0"/>
              <a:t>Я проснулась утром рано и стала собираться на работу. Сначала платье стала (</a:t>
            </a:r>
            <a:r>
              <a:rPr lang="ru-RU" i="1" dirty="0" smtClean="0"/>
              <a:t>надевать / одевать</a:t>
            </a:r>
            <a:r>
              <a:rPr lang="ru-RU" dirty="0" smtClean="0"/>
              <a:t>), куртку стала </a:t>
            </a:r>
            <a:r>
              <a:rPr lang="ru-RU" dirty="0" smtClean="0"/>
              <a:t>…., шапку </a:t>
            </a:r>
            <a:r>
              <a:rPr lang="ru-RU" dirty="0" smtClean="0"/>
              <a:t>стала….</a:t>
            </a:r>
          </a:p>
          <a:p>
            <a:pPr marL="0" indent="531813">
              <a:buNone/>
            </a:pPr>
            <a:r>
              <a:rPr lang="ru-RU" dirty="0" smtClean="0"/>
              <a:t>А потом стала сына (</a:t>
            </a:r>
            <a:r>
              <a:rPr lang="ru-RU" i="1" dirty="0" smtClean="0"/>
              <a:t>надевать / одевать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376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Муниципальное бюджетное дошкольное образовательное учреждение  «Детский сад №21 «Сказка» комбинированного вида города Белово    Блиц- игра «Речь педагога особенна»</vt:lpstr>
      <vt:lpstr>Презентация PowerPoint</vt:lpstr>
      <vt:lpstr>Презентация PowerPoint</vt:lpstr>
      <vt:lpstr>Презентация PowerPoint</vt:lpstr>
      <vt:lpstr>Презентация PowerPoint</vt:lpstr>
      <vt:lpstr>Игры для педагогов на выявление ошибок в устной речи с целью их устранения:</vt:lpstr>
      <vt:lpstr>Игра-тренинг «Ударение»</vt:lpstr>
      <vt:lpstr>Игра «Исправь ошибки»</vt:lpstr>
      <vt:lpstr>Игра «Почувствуй разницу»</vt:lpstr>
      <vt:lpstr>Игра «Подари подарок» (устно)</vt:lpstr>
      <vt:lpstr>Игра «Угадай, кто позвал» (устно)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Блиц- игра «Речь педагога особенна»</dc:title>
  <dc:creator>Наташа</dc:creator>
  <cp:lastModifiedBy>Пользователь Windows</cp:lastModifiedBy>
  <cp:revision>10</cp:revision>
  <dcterms:created xsi:type="dcterms:W3CDTF">2019-01-19T12:43:52Z</dcterms:created>
  <dcterms:modified xsi:type="dcterms:W3CDTF">2020-09-02T04:11:11Z</dcterms:modified>
</cp:coreProperties>
</file>