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9" r:id="rId4"/>
    <p:sldId id="279" r:id="rId5"/>
    <p:sldId id="286" r:id="rId6"/>
    <p:sldId id="280" r:id="rId7"/>
    <p:sldId id="281" r:id="rId8"/>
    <p:sldId id="284" r:id="rId9"/>
    <p:sldId id="288" r:id="rId10"/>
    <p:sldId id="283" r:id="rId11"/>
    <p:sldId id="282" r:id="rId12"/>
    <p:sldId id="285" r:id="rId13"/>
    <p:sldId id="275" r:id="rId14"/>
    <p:sldId id="287" r:id="rId15"/>
    <p:sldId id="267" r:id="rId16"/>
    <p:sldId id="277" r:id="rId17"/>
    <p:sldId id="276" r:id="rId18"/>
    <p:sldId id="271" r:id="rId19"/>
    <p:sldId id="268" r:id="rId20"/>
    <p:sldId id="270" r:id="rId21"/>
    <p:sldId id="274" r:id="rId22"/>
    <p:sldId id="273" r:id="rId23"/>
    <p:sldId id="272" r:id="rId24"/>
    <p:sldId id="278" r:id="rId25"/>
    <p:sldId id="260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omato" panose="020B0604020202020204" charset="0"/>
      <p:regular r:id="rId31"/>
    </p:embeddedFont>
    <p:embeddedFont>
      <p:font typeface="Arial Black" panose="020B0A04020102020204" pitchFamily="34" charset="0"/>
      <p:bold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9836/23869276.127/0_a816c_ea240302_XL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mg-fotki.yandex.ru/get/17871/112424586.a8a/0_e4391_b8682a03_orig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769405" y="908720"/>
            <a:ext cx="4968552" cy="5675858"/>
            <a:chOff x="1077369" y="-471976"/>
            <a:chExt cx="8252255" cy="1233913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7369" y="-471976"/>
              <a:ext cx="8252255" cy="7560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Тренажёр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«ЧК, ЧН, НЧ, ЧТ, ЩН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мягкий знак»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563159" y="9859871"/>
              <a:ext cx="4766465" cy="2007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Дауб</a:t>
              </a:r>
              <a:r>
                <a:rPr lang="ru-RU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О.В</a:t>
              </a:r>
              <a:r>
                <a:rPr lang="ru-RU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у</a:t>
              </a:r>
              <a:r>
                <a:rPr lang="ru-RU" b="1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читель </a:t>
              </a:r>
              <a:r>
                <a:rPr lang="ru-RU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начальных классов</a:t>
              </a:r>
              <a:r>
                <a:rPr lang="ru-RU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endPara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36912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ВРАТАР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2381689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18294" y="2636912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8723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820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БЛИН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ЧИК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263691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76056" y="1628800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НЧ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772" y="2771202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4078" y="2777983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28165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899" y="2780928"/>
            <a:ext cx="6700548" cy="936104"/>
          </a:xfrm>
        </p:spPr>
        <p:txBody>
          <a:bodyPr/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ПОМОЩ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ИК</a:t>
            </a:r>
            <a:endParaRPr lang="ru-RU" sz="54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4" y="2430700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52120" y="1844824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ЩН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77983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КОН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4078" y="2777983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11741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ЧИК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4078" y="2777983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4084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НОЧ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НОЙ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1578094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ЧН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336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ХИЩ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НИК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263691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4048" y="1494596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ЩН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852936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СОСУЛ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6256" y="2597713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2230" y="2862242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38904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336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КУРОЧ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07115" y="1589601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ЧК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892135"/>
            <a:ext cx="7056784" cy="936104"/>
          </a:xfrm>
        </p:spPr>
        <p:txBody>
          <a:bodyPr/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КРОШЕЧ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НЫЙ</a:t>
            </a:r>
            <a:endParaRPr lang="ru-RU" sz="54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2879" y="255378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24128" y="1786856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ЧН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ЯНВАР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74278" y="2780928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12339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ПОЧ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2140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4048" y="1494596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ОГОН  КИ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4178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32140" y="2780928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35281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440488"/>
            <a:ext cx="5976664" cy="936104"/>
          </a:xfrm>
        </p:spPr>
        <p:txBody>
          <a:bodyPr/>
          <a:lstStyle/>
          <a:p>
            <a:r>
              <a:rPr lang="ru-RU" sz="9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ОЛ  КА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2140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08104" y="2780928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16004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763" y="179388"/>
            <a:ext cx="5051425" cy="594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/>
              <a:t>Тучный, скучный и мучной,</a:t>
            </a:r>
            <a:br>
              <a:rPr lang="ru-RU" sz="2800" b="1" dirty="0"/>
            </a:br>
            <a:r>
              <a:rPr lang="ru-RU" sz="2800" b="1" dirty="0"/>
              <a:t>Мощный, точный и речной,</a:t>
            </a:r>
            <a:br>
              <a:rPr lang="ru-RU" sz="2800" b="1" dirty="0"/>
            </a:br>
            <a:r>
              <a:rPr lang="ru-RU" sz="2800" b="1" dirty="0"/>
              <a:t>Кочки, бочки, точки,</a:t>
            </a:r>
            <a:br>
              <a:rPr lang="ru-RU" sz="2800" b="1" dirty="0"/>
            </a:br>
            <a:r>
              <a:rPr lang="ru-RU" sz="2800" b="1" dirty="0"/>
              <a:t>Дочки и сыночки,</a:t>
            </a:r>
            <a:br>
              <a:rPr lang="ru-RU" sz="2800" b="1" dirty="0"/>
            </a:br>
            <a:r>
              <a:rPr lang="ru-RU" sz="2800" b="1" dirty="0"/>
              <a:t>Есть в словах </a:t>
            </a:r>
            <a:r>
              <a:rPr lang="ru-RU" sz="3600" b="1" dirty="0" err="1">
                <a:solidFill>
                  <a:srgbClr val="00B050"/>
                </a:solidFill>
              </a:rPr>
              <a:t>чк</a:t>
            </a:r>
            <a:r>
              <a:rPr lang="ru-RU" sz="2800" b="1" dirty="0"/>
              <a:t>, </a:t>
            </a:r>
            <a:r>
              <a:rPr lang="ru-RU" sz="3600" b="1" dirty="0" err="1">
                <a:solidFill>
                  <a:srgbClr val="00B050"/>
                </a:solidFill>
              </a:rPr>
              <a:t>чн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И встречается </a:t>
            </a:r>
            <a:r>
              <a:rPr lang="ru-RU" sz="3600" b="1" dirty="0" err="1">
                <a:solidFill>
                  <a:srgbClr val="00B050"/>
                </a:solidFill>
              </a:rPr>
              <a:t>щн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Знаем точно: в тех словах</a:t>
            </a:r>
            <a:br>
              <a:rPr lang="ru-RU" sz="2800" b="1" dirty="0"/>
            </a:br>
            <a:r>
              <a:rPr lang="ru-RU" sz="2800" b="1" dirty="0"/>
              <a:t>Мы не пишем мягкий знак,</a:t>
            </a:r>
            <a:br>
              <a:rPr lang="ru-RU" sz="2800" b="1" dirty="0"/>
            </a:br>
            <a:r>
              <a:rPr lang="ru-RU" sz="2800" b="1" dirty="0"/>
              <a:t>В сочетании </a:t>
            </a:r>
            <a:r>
              <a:rPr lang="ru-RU" sz="3600" b="1" dirty="0" err="1">
                <a:solidFill>
                  <a:srgbClr val="00B050"/>
                </a:solidFill>
              </a:rPr>
              <a:t>чк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Места нет для смельчака.</a:t>
            </a:r>
            <a:br>
              <a:rPr lang="ru-RU" sz="2800" b="1" dirty="0"/>
            </a:br>
            <a:r>
              <a:rPr lang="ru-RU" sz="2800" b="1" dirty="0"/>
              <a:t>Мягкий знак не нужен там,</a:t>
            </a:r>
            <a:br>
              <a:rPr lang="ru-RU" sz="2800" b="1" dirty="0"/>
            </a:br>
            <a:r>
              <a:rPr lang="ru-RU" sz="2800" b="1" dirty="0"/>
              <a:t>Это сразу ясно нам!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219" name="Picture 2" descr="D:\клипарты\цифры буквы\alf159\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88913"/>
            <a:ext cx="141605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D:\клипарты\цифры буквы\alf159\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698625"/>
            <a:ext cx="12811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D:\клипарты\цифры буквы\alf159\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733550"/>
            <a:ext cx="15716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52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D:\клипарты\цифры буквы\alf159\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101975"/>
            <a:ext cx="12811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6" b="11116"/>
          <a:stretch>
            <a:fillRect/>
          </a:stretch>
        </p:blipFill>
        <p:spPr bwMode="auto">
          <a:xfrm>
            <a:off x="5484813" y="5589588"/>
            <a:ext cx="15065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D:\клипарты\цифры буквы\alf159\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454650"/>
            <a:ext cx="15732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936875"/>
            <a:ext cx="1193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 descr="D:\клипарты\цифры буквы\alf159\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311650"/>
            <a:ext cx="15716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D:\клипарты\цифры буквы\alf159\Ч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4183063"/>
            <a:ext cx="13446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8000" r="8000" b="9052"/>
          <a:stretch>
            <a:fillRect/>
          </a:stretch>
        </p:blipFill>
        <p:spPr bwMode="auto">
          <a:xfrm>
            <a:off x="6721475" y="230188"/>
            <a:ext cx="10302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904415"/>
            <a:ext cx="5760640" cy="2866556"/>
            <a:chOff x="607288" y="-815361"/>
            <a:chExt cx="7925152" cy="49287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577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700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err="1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Искитимского</a:t>
              </a: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Новосибирской области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8"/>
              <a:ext cx="6491880" cy="635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Сайт</a:t>
              </a:r>
              <a:r>
                <a:rPr lang="en-US" b="1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hlinkClick r:id="rId2"/>
                </a:rPr>
                <a:t> http://linda6035.ucoz.ru/</a:t>
              </a:r>
              <a:r>
                <a:rPr lang="ru-RU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r>
                <a:rPr lang="en-US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r>
                <a:rPr lang="ru-RU" dirty="0" smtClean="0">
                  <a:gradFill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</a:t>
              </a:r>
              <a:endParaRPr lang="ru-RU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1600" y="764704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Информационные источники</a:t>
            </a:r>
          </a:p>
          <a:p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Рамка </a:t>
            </a:r>
            <a:r>
              <a:rPr lang="en-US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  <a:hlinkClick r:id="rId3"/>
              </a:rPr>
              <a:t>https://img-fotki.yandex.ru/get/9836/23869276.127/0_a816c_ea240302_XL.png</a:t>
            </a:r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 </a:t>
            </a:r>
          </a:p>
          <a:p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Снеговик </a:t>
            </a:r>
            <a:r>
              <a:rPr lang="en-US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  <a:hlinkClick r:id="rId4"/>
              </a:rPr>
              <a:t>https://img-fotki.yandex.ru/get/17871/112424586.a8a/0_e4391_b8682a03_orig.png</a:t>
            </a:r>
            <a:r>
              <a:rPr lang="ru-RU" sz="1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omato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5907478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На момент создания ресурса ссылки являются активными</a:t>
            </a:r>
            <a:endParaRPr lang="ru-RU" sz="1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77983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ДЕН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4078" y="2777983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42171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80928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ПОН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ЧИК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07015" y="1717213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</a:t>
            </a:r>
            <a:r>
              <a:rPr lang="ru-RU" sz="72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10970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772" y="2771202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МАЛ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525705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74078" y="2777983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10613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820" y="2892135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ПТЕН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ЧИК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263691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4048" y="1828420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НЧ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978" y="2708920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КОРОЧ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2250" y="2462957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96136" y="1649835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ЧК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924944"/>
            <a:ext cx="5976664" cy="9361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СНЕГИР</a:t>
            </a:r>
            <a:endParaRPr lang="ru-RU" sz="6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4348" y="2669721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70322" y="2924944"/>
            <a:ext cx="133214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3845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841" y="2892135"/>
            <a:ext cx="5976664" cy="936104"/>
          </a:xfrm>
        </p:spPr>
        <p:txBody>
          <a:bodyPr/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ТАРЕЛОЧ </a:t>
            </a:r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6000" b="1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</a:t>
            </a:r>
            <a:endParaRPr lang="ru-RU" sz="60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4298" y="263691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828420"/>
            <a:ext cx="2250250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ЧК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6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171</Words>
  <Application>Microsoft Office PowerPoint</Application>
  <PresentationFormat>Экран (4:3)</PresentationFormat>
  <Paragraphs>89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Tomato</vt:lpstr>
      <vt:lpstr>Arial Black</vt:lpstr>
      <vt:lpstr>Arial</vt:lpstr>
      <vt:lpstr>1_Тема Office</vt:lpstr>
      <vt:lpstr>Презентация PowerPoint</vt:lpstr>
      <vt:lpstr>КРОШЕЧ  НЫЙ</vt:lpstr>
      <vt:lpstr>ДЕН  КИ</vt:lpstr>
      <vt:lpstr>ПОН  ЧИК</vt:lpstr>
      <vt:lpstr>МАЛ  КИ</vt:lpstr>
      <vt:lpstr>ПТЕН  ЧИК</vt:lpstr>
      <vt:lpstr>КОРОЧ  КА</vt:lpstr>
      <vt:lpstr>СНЕГИР</vt:lpstr>
      <vt:lpstr>ТАРЕЛОЧ  КА</vt:lpstr>
      <vt:lpstr>ВРАТАР</vt:lpstr>
      <vt:lpstr>БЛИН  ЧИК</vt:lpstr>
      <vt:lpstr>ПАЛ  ТО</vt:lpstr>
      <vt:lpstr>ПОМОЩ  НИК</vt:lpstr>
      <vt:lpstr>КОН  КИ</vt:lpstr>
      <vt:lpstr>ПАЛ  ЧИК</vt:lpstr>
      <vt:lpstr>НОЧ  НОЙ</vt:lpstr>
      <vt:lpstr>ХИЩ  НИК</vt:lpstr>
      <vt:lpstr>СОСУЛ  КА</vt:lpstr>
      <vt:lpstr>КУРОЧ  КА</vt:lpstr>
      <vt:lpstr>ЯНВАР</vt:lpstr>
      <vt:lpstr>ПОЧ  ТА</vt:lpstr>
      <vt:lpstr>ОГОН  КИ</vt:lpstr>
      <vt:lpstr>КОЛ  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</dc:title>
  <dc:creator>Фокина Лидия Петровна</dc:creator>
  <cp:keywords>Шаблон презентации</cp:keywords>
  <cp:lastModifiedBy>Mr.Chip</cp:lastModifiedBy>
  <cp:revision>75</cp:revision>
  <dcterms:created xsi:type="dcterms:W3CDTF">2014-07-06T18:18:01Z</dcterms:created>
  <dcterms:modified xsi:type="dcterms:W3CDTF">2020-08-21T16:15:55Z</dcterms:modified>
</cp:coreProperties>
</file>