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57" r:id="rId3"/>
    <p:sldId id="263" r:id="rId4"/>
    <p:sldId id="259" r:id="rId5"/>
    <p:sldId id="290" r:id="rId6"/>
    <p:sldId id="262" r:id="rId7"/>
    <p:sldId id="260" r:id="rId8"/>
    <p:sldId id="264" r:id="rId9"/>
    <p:sldId id="282" r:id="rId10"/>
    <p:sldId id="283" r:id="rId11"/>
    <p:sldId id="258" r:id="rId12"/>
    <p:sldId id="268" r:id="rId13"/>
    <p:sldId id="267" r:id="rId14"/>
    <p:sldId id="273" r:id="rId15"/>
    <p:sldId id="274" r:id="rId16"/>
    <p:sldId id="270" r:id="rId17"/>
    <p:sldId id="269" r:id="rId18"/>
    <p:sldId id="275" r:id="rId19"/>
    <p:sldId id="276" r:id="rId20"/>
    <p:sldId id="277" r:id="rId21"/>
    <p:sldId id="288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C5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7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2">
            <a:lumMod val="20000"/>
            <a:lumOff val="80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349593495934959E-2"/>
          <c:y val="6.3241106719367446E-2"/>
          <c:w val="0.89135802469135794"/>
          <c:h val="0.690786260413102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Спокойный сон ребенкаРяд 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 день</c:v>
                </c:pt>
                <c:pt idx="1">
                  <c:v>30 день</c:v>
                </c:pt>
                <c:pt idx="2">
                  <c:v>40 день</c:v>
                </c:pt>
                <c:pt idx="3">
                  <c:v>50 день</c:v>
                </c:pt>
                <c:pt idx="4">
                  <c:v>60 день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0.25</c:v>
                </c:pt>
                <c:pt idx="1">
                  <c:v>0.55000000000000004</c:v>
                </c:pt>
                <c:pt idx="2">
                  <c:v>0.85000000000000064</c:v>
                </c:pt>
                <c:pt idx="3">
                  <c:v>0.9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 день</c:v>
                </c:pt>
                <c:pt idx="1">
                  <c:v>30 день</c:v>
                </c:pt>
                <c:pt idx="2">
                  <c:v>40 день</c:v>
                </c:pt>
                <c:pt idx="3">
                  <c:v>50 день</c:v>
                </c:pt>
                <c:pt idx="4">
                  <c:v>60 день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 день</c:v>
                </c:pt>
                <c:pt idx="1">
                  <c:v>30 день</c:v>
                </c:pt>
                <c:pt idx="2">
                  <c:v>40 день</c:v>
                </c:pt>
                <c:pt idx="3">
                  <c:v>50 день</c:v>
                </c:pt>
                <c:pt idx="4">
                  <c:v>60 день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7684472"/>
        <c:axId val="277685648"/>
        <c:axId val="0"/>
      </c:bar3DChart>
      <c:catAx>
        <c:axId val="277684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 i="1">
                <a:solidFill>
                  <a:srgbClr val="002060"/>
                </a:solidFill>
              </a:defRPr>
            </a:pPr>
            <a:endParaRPr lang="ru-RU"/>
          </a:p>
        </c:txPr>
        <c:crossAx val="277685648"/>
        <c:crossesAt val="0"/>
        <c:auto val="1"/>
        <c:lblAlgn val="ctr"/>
        <c:lblOffset val="100"/>
        <c:noMultiLvlLbl val="0"/>
      </c:catAx>
      <c:valAx>
        <c:axId val="27768564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776844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2">
            <a:lumMod val="20000"/>
            <a:lumOff val="80000"/>
          </a:schemeClr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Спокойный сон ребенкаРяд 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 день</c:v>
                </c:pt>
                <c:pt idx="1">
                  <c:v>30 день</c:v>
                </c:pt>
                <c:pt idx="2">
                  <c:v>40 день</c:v>
                </c:pt>
                <c:pt idx="3">
                  <c:v>50 день</c:v>
                </c:pt>
                <c:pt idx="4">
                  <c:v>60 день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0.35000000000000031</c:v>
                </c:pt>
                <c:pt idx="1">
                  <c:v>0.65000000000000135</c:v>
                </c:pt>
                <c:pt idx="2">
                  <c:v>0.85000000000000064</c:v>
                </c:pt>
                <c:pt idx="3">
                  <c:v>0.95000000000000062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 день</c:v>
                </c:pt>
                <c:pt idx="1">
                  <c:v>30 день</c:v>
                </c:pt>
                <c:pt idx="2">
                  <c:v>40 день</c:v>
                </c:pt>
                <c:pt idx="3">
                  <c:v>50 день</c:v>
                </c:pt>
                <c:pt idx="4">
                  <c:v>60 день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 день</c:v>
                </c:pt>
                <c:pt idx="1">
                  <c:v>30 день</c:v>
                </c:pt>
                <c:pt idx="2">
                  <c:v>40 день</c:v>
                </c:pt>
                <c:pt idx="3">
                  <c:v>50 день</c:v>
                </c:pt>
                <c:pt idx="4">
                  <c:v>60 день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7690352"/>
        <c:axId val="277690744"/>
        <c:axId val="0"/>
      </c:bar3DChart>
      <c:catAx>
        <c:axId val="277690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 i="1">
                <a:solidFill>
                  <a:srgbClr val="002060"/>
                </a:solidFill>
              </a:defRPr>
            </a:pPr>
            <a:endParaRPr lang="ru-RU"/>
          </a:p>
        </c:txPr>
        <c:crossAx val="277690744"/>
        <c:crossesAt val="0"/>
        <c:auto val="1"/>
        <c:lblAlgn val="ctr"/>
        <c:lblOffset val="100"/>
        <c:noMultiLvlLbl val="0"/>
      </c:catAx>
      <c:valAx>
        <c:axId val="27769074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776903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2">
            <a:lumMod val="20000"/>
            <a:lumOff val="80000"/>
          </a:schemeClr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Спокойный сон ребенкаРяд 1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 день</c:v>
                </c:pt>
                <c:pt idx="1">
                  <c:v>30 день</c:v>
                </c:pt>
                <c:pt idx="2">
                  <c:v>40 день</c:v>
                </c:pt>
                <c:pt idx="3">
                  <c:v>50 день</c:v>
                </c:pt>
                <c:pt idx="4">
                  <c:v>60 день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</c:v>
                </c:pt>
                <c:pt idx="1">
                  <c:v>0.4</c:v>
                </c:pt>
                <c:pt idx="2">
                  <c:v>0.6500000000000018</c:v>
                </c:pt>
                <c:pt idx="3">
                  <c:v>0.8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 день</c:v>
                </c:pt>
                <c:pt idx="1">
                  <c:v>30 день</c:v>
                </c:pt>
                <c:pt idx="2">
                  <c:v>40 день</c:v>
                </c:pt>
                <c:pt idx="3">
                  <c:v>50 день</c:v>
                </c:pt>
                <c:pt idx="4">
                  <c:v>60 день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 день</c:v>
                </c:pt>
                <c:pt idx="1">
                  <c:v>30 день</c:v>
                </c:pt>
                <c:pt idx="2">
                  <c:v>40 день</c:v>
                </c:pt>
                <c:pt idx="3">
                  <c:v>50 день</c:v>
                </c:pt>
                <c:pt idx="4">
                  <c:v>60 день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7684080"/>
        <c:axId val="257082464"/>
        <c:axId val="0"/>
      </c:bar3DChart>
      <c:catAx>
        <c:axId val="277684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 i="1">
                <a:solidFill>
                  <a:srgbClr val="002060"/>
                </a:solidFill>
              </a:defRPr>
            </a:pPr>
            <a:endParaRPr lang="ru-RU"/>
          </a:p>
        </c:txPr>
        <c:crossAx val="257082464"/>
        <c:crossesAt val="0"/>
        <c:auto val="1"/>
        <c:lblAlgn val="ctr"/>
        <c:lblOffset val="100"/>
        <c:noMultiLvlLbl val="0"/>
      </c:catAx>
      <c:valAx>
        <c:axId val="25708246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776840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2">
            <a:lumMod val="20000"/>
            <a:lumOff val="80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244969378827643E-3"/>
          <c:y val="8.4321475625823483E-2"/>
          <c:w val="0.89135802469135794"/>
          <c:h val="0.690786260413100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Спокойный сон ребенкаРяд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 день</c:v>
                </c:pt>
                <c:pt idx="1">
                  <c:v>30 день</c:v>
                </c:pt>
                <c:pt idx="2">
                  <c:v>40 день</c:v>
                </c:pt>
                <c:pt idx="3">
                  <c:v>50 день</c:v>
                </c:pt>
                <c:pt idx="4">
                  <c:v>60 день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0.15000000000000013</c:v>
                </c:pt>
                <c:pt idx="1">
                  <c:v>0.35000000000000026</c:v>
                </c:pt>
                <c:pt idx="2">
                  <c:v>0.55000000000000004</c:v>
                </c:pt>
                <c:pt idx="3">
                  <c:v>0.8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 день</c:v>
                </c:pt>
                <c:pt idx="1">
                  <c:v>30 день</c:v>
                </c:pt>
                <c:pt idx="2">
                  <c:v>40 день</c:v>
                </c:pt>
                <c:pt idx="3">
                  <c:v>50 день</c:v>
                </c:pt>
                <c:pt idx="4">
                  <c:v>60 день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 день</c:v>
                </c:pt>
                <c:pt idx="1">
                  <c:v>30 день</c:v>
                </c:pt>
                <c:pt idx="2">
                  <c:v>40 день</c:v>
                </c:pt>
                <c:pt idx="3">
                  <c:v>50 день</c:v>
                </c:pt>
                <c:pt idx="4">
                  <c:v>60 день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9183240"/>
        <c:axId val="279185984"/>
        <c:axId val="0"/>
      </c:bar3DChart>
      <c:catAx>
        <c:axId val="279183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 i="1">
                <a:solidFill>
                  <a:srgbClr val="002060"/>
                </a:solidFill>
              </a:defRPr>
            </a:pPr>
            <a:endParaRPr lang="ru-RU"/>
          </a:p>
        </c:txPr>
        <c:crossAx val="279185984"/>
        <c:crossesAt val="0"/>
        <c:auto val="1"/>
        <c:lblAlgn val="ctr"/>
        <c:lblOffset val="100"/>
        <c:noMultiLvlLbl val="0"/>
      </c:catAx>
      <c:valAx>
        <c:axId val="27918598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791832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3847973066970936E-3"/>
          <c:w val="0.61297270876854681"/>
          <c:h val="0.937459283387622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-6.0909127430499761E-2"/>
                  <c:y val="-7.9951253443142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123814880282822E-4"/>
                  <c:y val="3.3670738154197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9389696823611539E-2"/>
                  <c:y val="-1.3001085111710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легкая адаптация</c:v>
                </c:pt>
                <c:pt idx="1">
                  <c:v>средняя адаптация</c:v>
                </c:pt>
                <c:pt idx="2">
                  <c:v>сложная адаптация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</c:v>
                </c:pt>
                <c:pt idx="1">
                  <c:v>0.5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3"/>
        <c:delete val="1"/>
      </c:legendEntry>
      <c:overlay val="0"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ru-RU" dirty="0" smtClean="0">
                <a:solidFill>
                  <a:srgbClr val="002060"/>
                </a:solidFill>
              </a:rPr>
              <a:t>2018</a:t>
            </a:r>
            <a:r>
              <a:rPr lang="ru-RU" baseline="0" dirty="0" smtClean="0">
                <a:solidFill>
                  <a:srgbClr val="002060"/>
                </a:solidFill>
              </a:rPr>
              <a:t> год</a:t>
            </a:r>
            <a:endParaRPr lang="ru-RU" dirty="0">
              <a:solidFill>
                <a:srgbClr val="002060"/>
              </a:solidFill>
            </a:endParaRP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-4.1161038764385205E-2"/>
                  <c:y val="-4.3469125569830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9903341409246923E-2"/>
                  <c:y val="-3.5619975134687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0.30000000000000032</c:v>
                </c:pt>
                <c:pt idx="1">
                  <c:v>0.65000000000000091</c:v>
                </c:pt>
                <c:pt idx="2">
                  <c:v>0.15000000000000016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746C11-B420-4DB6-BB27-489D045B53B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D84E607-69FA-4E92-9C58-ED025B26410C}">
      <dgm:prSet phldrT="[Текст]" custT="1"/>
      <dgm:spPr/>
      <dgm:t>
        <a:bodyPr/>
        <a:lstStyle/>
        <a:p>
          <a:pPr marL="0" indent="0"/>
          <a:r>
            <a:rPr lang="ru-RU" sz="2000" b="1" dirty="0" smtClean="0">
              <a:solidFill>
                <a:srgbClr val="002060"/>
              </a:solidFill>
              <a:latin typeface="Georgia" pitchFamily="18" charset="0"/>
            </a:rPr>
            <a:t>Изменение режима дня</a:t>
          </a:r>
          <a:endParaRPr lang="ru-RU" sz="2000" b="1" dirty="0">
            <a:solidFill>
              <a:srgbClr val="002060"/>
            </a:solidFill>
            <a:latin typeface="Georgia" pitchFamily="18" charset="0"/>
          </a:endParaRPr>
        </a:p>
      </dgm:t>
    </dgm:pt>
    <dgm:pt modelId="{26C2F4EA-3CD3-4204-9E8E-76C627411BE1}" type="parTrans" cxnId="{954D4133-C52D-40E1-9494-101086FD4E2B}">
      <dgm:prSet/>
      <dgm:spPr/>
      <dgm:t>
        <a:bodyPr/>
        <a:lstStyle/>
        <a:p>
          <a:endParaRPr lang="ru-RU"/>
        </a:p>
      </dgm:t>
    </dgm:pt>
    <dgm:pt modelId="{503D7D97-36B0-447B-8959-1F358536FBD3}" type="sibTrans" cxnId="{954D4133-C52D-40E1-9494-101086FD4E2B}">
      <dgm:prSet/>
      <dgm:spPr/>
      <dgm:t>
        <a:bodyPr/>
        <a:lstStyle/>
        <a:p>
          <a:endParaRPr lang="ru-RU"/>
        </a:p>
      </dgm:t>
    </dgm:pt>
    <dgm:pt modelId="{2106DB8F-09F8-4EAD-B7D7-A394A631FFA9}">
      <dgm:prSet phldrT="[Текст]" custT="1"/>
      <dgm:spPr/>
      <dgm:t>
        <a:bodyPr/>
        <a:lstStyle/>
        <a:p>
          <a:pPr marL="0" indent="0" algn="r"/>
          <a:r>
            <a:rPr lang="ru-RU" sz="2000" b="1" dirty="0" smtClean="0">
              <a:solidFill>
                <a:srgbClr val="002060"/>
              </a:solidFill>
              <a:latin typeface="Georgia" pitchFamily="18" charset="0"/>
            </a:rPr>
            <a:t>Изменение окружающей среды</a:t>
          </a:r>
          <a:endParaRPr lang="ru-RU" sz="2000" b="1" dirty="0">
            <a:solidFill>
              <a:srgbClr val="002060"/>
            </a:solidFill>
            <a:latin typeface="Georgia" pitchFamily="18" charset="0"/>
          </a:endParaRPr>
        </a:p>
      </dgm:t>
    </dgm:pt>
    <dgm:pt modelId="{BAD55FFB-D0B0-4B5D-8C8A-C50C8C9B99D5}" type="parTrans" cxnId="{F916FAE1-0571-48D1-86D9-F9D079C4911E}">
      <dgm:prSet/>
      <dgm:spPr/>
      <dgm:t>
        <a:bodyPr/>
        <a:lstStyle/>
        <a:p>
          <a:endParaRPr lang="ru-RU"/>
        </a:p>
      </dgm:t>
    </dgm:pt>
    <dgm:pt modelId="{F3F2C471-B52F-4663-9F66-8CB9B3775890}" type="sibTrans" cxnId="{F916FAE1-0571-48D1-86D9-F9D079C4911E}">
      <dgm:prSet/>
      <dgm:spPr/>
      <dgm:t>
        <a:bodyPr/>
        <a:lstStyle/>
        <a:p>
          <a:endParaRPr lang="ru-RU"/>
        </a:p>
      </dgm:t>
    </dgm:pt>
    <dgm:pt modelId="{CE67DADA-9DAC-432B-81B2-A39D569ABDA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Georgia" pitchFamily="18" charset="0"/>
            </a:rPr>
            <a:t>Тревожность родителей</a:t>
          </a:r>
          <a:endParaRPr lang="ru-RU" sz="2000" b="1" dirty="0">
            <a:solidFill>
              <a:srgbClr val="002060"/>
            </a:solidFill>
            <a:latin typeface="Georgia" pitchFamily="18" charset="0"/>
          </a:endParaRPr>
        </a:p>
      </dgm:t>
    </dgm:pt>
    <dgm:pt modelId="{B85D97E8-A569-4431-BF7E-9B7A69F8E0F6}" type="parTrans" cxnId="{272CC9EB-C9CE-4A8E-8561-FF9AC5F14F01}">
      <dgm:prSet/>
      <dgm:spPr/>
      <dgm:t>
        <a:bodyPr/>
        <a:lstStyle/>
        <a:p>
          <a:endParaRPr lang="ru-RU"/>
        </a:p>
      </dgm:t>
    </dgm:pt>
    <dgm:pt modelId="{C247A06B-95AE-4A27-9D82-C30F67662CEF}" type="sibTrans" cxnId="{272CC9EB-C9CE-4A8E-8561-FF9AC5F14F01}">
      <dgm:prSet/>
      <dgm:spPr/>
      <dgm:t>
        <a:bodyPr/>
        <a:lstStyle/>
        <a:p>
          <a:endParaRPr lang="ru-RU"/>
        </a:p>
      </dgm:t>
    </dgm:pt>
    <dgm:pt modelId="{3E861817-9943-4C8D-A1C3-86F4F9859269}">
      <dgm:prSet custT="1"/>
      <dgm:spPr/>
      <dgm:t>
        <a:bodyPr/>
        <a:lstStyle/>
        <a:p>
          <a:pPr algn="r"/>
          <a:r>
            <a:rPr lang="ru-RU" sz="2000" b="1" dirty="0" smtClean="0">
              <a:solidFill>
                <a:srgbClr val="002060"/>
              </a:solidFill>
              <a:latin typeface="Georgia" pitchFamily="18" charset="0"/>
            </a:rPr>
            <a:t>Изменение характера питания</a:t>
          </a:r>
          <a:endParaRPr lang="ru-RU" sz="2000" b="1" dirty="0">
            <a:solidFill>
              <a:srgbClr val="002060"/>
            </a:solidFill>
            <a:latin typeface="Georgia" pitchFamily="18" charset="0"/>
          </a:endParaRPr>
        </a:p>
      </dgm:t>
    </dgm:pt>
    <dgm:pt modelId="{F06E2253-1DA6-4988-9759-00F6EE2608BA}" type="parTrans" cxnId="{DACD116C-C14F-4159-AE65-1D090C5C939D}">
      <dgm:prSet/>
      <dgm:spPr/>
      <dgm:t>
        <a:bodyPr/>
        <a:lstStyle/>
        <a:p>
          <a:endParaRPr lang="ru-RU"/>
        </a:p>
      </dgm:t>
    </dgm:pt>
    <dgm:pt modelId="{B99D2DF3-45F1-4A9C-87E5-5AA4EEF3615B}" type="sibTrans" cxnId="{DACD116C-C14F-4159-AE65-1D090C5C939D}">
      <dgm:prSet/>
      <dgm:spPr/>
      <dgm:t>
        <a:bodyPr/>
        <a:lstStyle/>
        <a:p>
          <a:endParaRPr lang="ru-RU"/>
        </a:p>
      </dgm:t>
    </dgm:pt>
    <dgm:pt modelId="{EC0F6128-7E55-4885-90A7-5EE76AF7D345}">
      <dgm:prSet custT="1"/>
      <dgm:spPr/>
      <dgm:t>
        <a:bodyPr/>
        <a:lstStyle/>
        <a:p>
          <a:pPr algn="l"/>
          <a:r>
            <a:rPr lang="ru-RU" sz="2000" b="1" dirty="0" smtClean="0">
              <a:solidFill>
                <a:srgbClr val="002060"/>
              </a:solidFill>
              <a:latin typeface="Georgia" pitchFamily="18" charset="0"/>
            </a:rPr>
            <a:t>Несформиро-ванность навыков общения</a:t>
          </a:r>
          <a:endParaRPr lang="ru-RU" sz="1800" b="1" dirty="0">
            <a:solidFill>
              <a:srgbClr val="002060"/>
            </a:solidFill>
            <a:latin typeface="Georgia" pitchFamily="18" charset="0"/>
          </a:endParaRPr>
        </a:p>
      </dgm:t>
    </dgm:pt>
    <dgm:pt modelId="{920E65B6-F288-4835-A9D5-53AF1AB787D6}" type="parTrans" cxnId="{BE9CCDF5-B813-47BD-863C-E10EDD35FA75}">
      <dgm:prSet/>
      <dgm:spPr/>
      <dgm:t>
        <a:bodyPr/>
        <a:lstStyle/>
        <a:p>
          <a:endParaRPr lang="ru-RU"/>
        </a:p>
      </dgm:t>
    </dgm:pt>
    <dgm:pt modelId="{39C0CB9E-BE75-4924-8E6E-77405AE07443}" type="sibTrans" cxnId="{BE9CCDF5-B813-47BD-863C-E10EDD35FA75}">
      <dgm:prSet/>
      <dgm:spPr/>
      <dgm:t>
        <a:bodyPr/>
        <a:lstStyle/>
        <a:p>
          <a:endParaRPr lang="ru-RU"/>
        </a:p>
      </dgm:t>
    </dgm:pt>
    <dgm:pt modelId="{8846A473-22AE-4568-90F4-A28FF369CD9F}" type="pres">
      <dgm:prSet presAssocID="{A1746C11-B420-4DB6-BB27-489D045B53BF}" presName="arrowDiagram" presStyleCnt="0">
        <dgm:presLayoutVars>
          <dgm:chMax val="5"/>
          <dgm:dir/>
          <dgm:resizeHandles val="exact"/>
        </dgm:presLayoutVars>
      </dgm:prSet>
      <dgm:spPr/>
    </dgm:pt>
    <dgm:pt modelId="{EACA0323-32A9-435A-9708-4F9E0D2FB6E6}" type="pres">
      <dgm:prSet presAssocID="{A1746C11-B420-4DB6-BB27-489D045B53BF}" presName="arrow" presStyleLbl="bgShp" presStyleIdx="0" presStyleCnt="1" custAng="21250432" custLinFactNeighborX="3118" custLinFactNeighborY="-2546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ln>
          <a:solidFill>
            <a:srgbClr val="7030A0"/>
          </a:solidFill>
        </a:ln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ru-RU"/>
        </a:p>
      </dgm:t>
    </dgm:pt>
    <dgm:pt modelId="{70C14F32-C5BC-45A6-B448-334BD3C07391}" type="pres">
      <dgm:prSet presAssocID="{A1746C11-B420-4DB6-BB27-489D045B53BF}" presName="arrowDiagram5" presStyleCnt="0"/>
      <dgm:spPr/>
    </dgm:pt>
    <dgm:pt modelId="{739194B3-754B-4B30-9019-85EEB5AF2F25}" type="pres">
      <dgm:prSet presAssocID="{BD84E607-69FA-4E92-9C58-ED025B26410C}" presName="bullet5a" presStyleLbl="node1" presStyleIdx="0" presStyleCnt="5" custLinFactX="100000" custLinFactY="-29569" custLinFactNeighborX="146094" custLinFactNeighborY="-100000"/>
      <dgm:spPr>
        <a:ln>
          <a:noFill/>
        </a:ln>
        <a:effectLst>
          <a:glow rad="139700">
            <a:schemeClr val="accent4">
              <a:satMod val="175000"/>
              <a:alpha val="40000"/>
            </a:schemeClr>
          </a:glow>
        </a:effectLst>
      </dgm:spPr>
    </dgm:pt>
    <dgm:pt modelId="{6765C86B-B314-44B2-B908-93B9081C3330}" type="pres">
      <dgm:prSet presAssocID="{BD84E607-69FA-4E92-9C58-ED025B26410C}" presName="textBox5a" presStyleLbl="revTx" presStyleIdx="0" presStyleCnt="5" custScaleX="211232" custLinFactNeighborX="90045" custLinFactNeighborY="-7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02CD2-B7AD-4B58-AB7F-0F4D4FFB969B}" type="pres">
      <dgm:prSet presAssocID="{3E861817-9943-4C8D-A1C3-86F4F9859269}" presName="bullet5b" presStyleLbl="node1" presStyleIdx="1" presStyleCnt="5" custLinFactX="23185" custLinFactNeighborX="100000" custLinFactNeighborY="-62280"/>
      <dgm:spPr>
        <a:ln>
          <a:noFill/>
        </a:ln>
        <a:effectLst>
          <a:glow rad="139700">
            <a:schemeClr val="accent4">
              <a:satMod val="175000"/>
              <a:alpha val="40000"/>
            </a:schemeClr>
          </a:glow>
        </a:effectLst>
      </dgm:spPr>
    </dgm:pt>
    <dgm:pt modelId="{C4BFA781-B6A8-450E-B270-D486843CDE15}" type="pres">
      <dgm:prSet presAssocID="{3E861817-9943-4C8D-A1C3-86F4F9859269}" presName="textBox5b" presStyleLbl="revTx" presStyleIdx="1" presStyleCnt="5" custScaleX="140469" custScaleY="43725" custLinFactNeighborX="-92982" custLinFactNeighborY="-98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A59D0-C5BE-42B6-B952-39476BCB6AB8}" type="pres">
      <dgm:prSet presAssocID="{EC0F6128-7E55-4885-90A7-5EE76AF7D345}" presName="bullet5c" presStyleLbl="node1" presStyleIdx="2" presStyleCnt="5" custLinFactNeighborX="-7101" custLinFactNeighborY="-18080"/>
      <dgm:spPr>
        <a:ln>
          <a:noFill/>
        </a:ln>
        <a:effectLst>
          <a:glow rad="139700">
            <a:schemeClr val="accent4">
              <a:satMod val="175000"/>
              <a:alpha val="40000"/>
            </a:schemeClr>
          </a:glow>
        </a:effectLst>
      </dgm:spPr>
    </dgm:pt>
    <dgm:pt modelId="{24F21B9F-3D3F-49E3-AFD4-AE15FEBBDAA8}" type="pres">
      <dgm:prSet presAssocID="{EC0F6128-7E55-4885-90A7-5EE76AF7D345}" presName="textBox5c" presStyleLbl="revTx" presStyleIdx="2" presStyleCnt="5" custScaleX="207856" custScaleY="56874" custLinFactNeighborX="34440" custLinFactNeighborY="-7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B2396E-7C11-4CFD-8D1F-5CD0944AF6B3}" type="pres">
      <dgm:prSet presAssocID="{2106DB8F-09F8-4EAD-B7D7-A394A631FFA9}" presName="bullet5d" presStyleLbl="node1" presStyleIdx="3" presStyleCnt="5" custLinFactNeighborX="-42167" custLinFactNeighborY="-25502"/>
      <dgm:spPr>
        <a:ln>
          <a:noFill/>
        </a:ln>
        <a:effectLst>
          <a:glow rad="139700">
            <a:schemeClr val="accent4">
              <a:satMod val="175000"/>
              <a:alpha val="40000"/>
            </a:schemeClr>
          </a:glow>
        </a:effectLst>
      </dgm:spPr>
    </dgm:pt>
    <dgm:pt modelId="{65520187-45A6-4E06-AB0B-C4502C941641}" type="pres">
      <dgm:prSet presAssocID="{2106DB8F-09F8-4EAD-B7D7-A394A631FFA9}" presName="textBox5d" presStyleLbl="revTx" presStyleIdx="3" presStyleCnt="5" custScaleX="177550" custScaleY="41517" custLinFactX="-58164" custLinFactNeighborX="-100000" custLinFactNeighborY="-76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8DB79-E948-43F7-B323-B4CBC8B021AF}" type="pres">
      <dgm:prSet presAssocID="{CE67DADA-9DAC-432B-81B2-A39D569ABDA8}" presName="bullet5e" presStyleLbl="node1" presStyleIdx="4" presStyleCnt="5" custLinFactNeighborX="-43000" custLinFactNeighborY="-47455"/>
      <dgm:spPr>
        <a:ln>
          <a:noFill/>
        </a:ln>
        <a:effectLst>
          <a:glow rad="139700">
            <a:schemeClr val="accent4">
              <a:satMod val="175000"/>
              <a:alpha val="40000"/>
            </a:schemeClr>
          </a:glow>
        </a:effectLst>
      </dgm:spPr>
    </dgm:pt>
    <dgm:pt modelId="{CF8A14D8-6489-492E-B98F-EF6A64CE0465}" type="pres">
      <dgm:prSet presAssocID="{CE67DADA-9DAC-432B-81B2-A39D569ABDA8}" presName="textBox5e" presStyleLbl="revTx" presStyleIdx="4" presStyleCnt="5" custScaleX="144897" custScaleY="28660" custLinFactNeighborX="-65307" custLinFactNeighborY="-19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4E0604-1586-4DE0-8DFF-932C7552566F}" type="presOf" srcId="{2106DB8F-09F8-4EAD-B7D7-A394A631FFA9}" destId="{65520187-45A6-4E06-AB0B-C4502C941641}" srcOrd="0" destOrd="0" presId="urn:microsoft.com/office/officeart/2005/8/layout/arrow2"/>
    <dgm:cxn modelId="{DACD116C-C14F-4159-AE65-1D090C5C939D}" srcId="{A1746C11-B420-4DB6-BB27-489D045B53BF}" destId="{3E861817-9943-4C8D-A1C3-86F4F9859269}" srcOrd="1" destOrd="0" parTransId="{F06E2253-1DA6-4988-9759-00F6EE2608BA}" sibTransId="{B99D2DF3-45F1-4A9C-87E5-5AA4EEF3615B}"/>
    <dgm:cxn modelId="{F916FAE1-0571-48D1-86D9-F9D079C4911E}" srcId="{A1746C11-B420-4DB6-BB27-489D045B53BF}" destId="{2106DB8F-09F8-4EAD-B7D7-A394A631FFA9}" srcOrd="3" destOrd="0" parTransId="{BAD55FFB-D0B0-4B5D-8C8A-C50C8C9B99D5}" sibTransId="{F3F2C471-B52F-4663-9F66-8CB9B3775890}"/>
    <dgm:cxn modelId="{BE9CCDF5-B813-47BD-863C-E10EDD35FA75}" srcId="{A1746C11-B420-4DB6-BB27-489D045B53BF}" destId="{EC0F6128-7E55-4885-90A7-5EE76AF7D345}" srcOrd="2" destOrd="0" parTransId="{920E65B6-F288-4835-A9D5-53AF1AB787D6}" sibTransId="{39C0CB9E-BE75-4924-8E6E-77405AE07443}"/>
    <dgm:cxn modelId="{C7F403A6-D81C-4E0A-9F77-7B0DA1F91D68}" type="presOf" srcId="{EC0F6128-7E55-4885-90A7-5EE76AF7D345}" destId="{24F21B9F-3D3F-49E3-AFD4-AE15FEBBDAA8}" srcOrd="0" destOrd="0" presId="urn:microsoft.com/office/officeart/2005/8/layout/arrow2"/>
    <dgm:cxn modelId="{63F7CF6D-6880-441F-94F4-0146CF65ACAD}" type="presOf" srcId="{BD84E607-69FA-4E92-9C58-ED025B26410C}" destId="{6765C86B-B314-44B2-B908-93B9081C3330}" srcOrd="0" destOrd="0" presId="urn:microsoft.com/office/officeart/2005/8/layout/arrow2"/>
    <dgm:cxn modelId="{954D4133-C52D-40E1-9494-101086FD4E2B}" srcId="{A1746C11-B420-4DB6-BB27-489D045B53BF}" destId="{BD84E607-69FA-4E92-9C58-ED025B26410C}" srcOrd="0" destOrd="0" parTransId="{26C2F4EA-3CD3-4204-9E8E-76C627411BE1}" sibTransId="{503D7D97-36B0-447B-8959-1F358536FBD3}"/>
    <dgm:cxn modelId="{33CAAF9E-979D-4B76-836E-F89286BFB2A0}" type="presOf" srcId="{A1746C11-B420-4DB6-BB27-489D045B53BF}" destId="{8846A473-22AE-4568-90F4-A28FF369CD9F}" srcOrd="0" destOrd="0" presId="urn:microsoft.com/office/officeart/2005/8/layout/arrow2"/>
    <dgm:cxn modelId="{3F105605-952C-49C6-8A3F-DA9B4D1B1713}" type="presOf" srcId="{3E861817-9943-4C8D-A1C3-86F4F9859269}" destId="{C4BFA781-B6A8-450E-B270-D486843CDE15}" srcOrd="0" destOrd="0" presId="urn:microsoft.com/office/officeart/2005/8/layout/arrow2"/>
    <dgm:cxn modelId="{48C45EC0-CB13-4367-907A-170F137EBF55}" type="presOf" srcId="{CE67DADA-9DAC-432B-81B2-A39D569ABDA8}" destId="{CF8A14D8-6489-492E-B98F-EF6A64CE0465}" srcOrd="0" destOrd="0" presId="urn:microsoft.com/office/officeart/2005/8/layout/arrow2"/>
    <dgm:cxn modelId="{272CC9EB-C9CE-4A8E-8561-FF9AC5F14F01}" srcId="{A1746C11-B420-4DB6-BB27-489D045B53BF}" destId="{CE67DADA-9DAC-432B-81B2-A39D569ABDA8}" srcOrd="4" destOrd="0" parTransId="{B85D97E8-A569-4431-BF7E-9B7A69F8E0F6}" sibTransId="{C247A06B-95AE-4A27-9D82-C30F67662CEF}"/>
    <dgm:cxn modelId="{9C4FA689-1DF8-46A8-AF2A-214FF214A6D8}" type="presParOf" srcId="{8846A473-22AE-4568-90F4-A28FF369CD9F}" destId="{EACA0323-32A9-435A-9708-4F9E0D2FB6E6}" srcOrd="0" destOrd="0" presId="urn:microsoft.com/office/officeart/2005/8/layout/arrow2"/>
    <dgm:cxn modelId="{A178A17C-CF00-46DF-841A-B618AE328DFE}" type="presParOf" srcId="{8846A473-22AE-4568-90F4-A28FF369CD9F}" destId="{70C14F32-C5BC-45A6-B448-334BD3C07391}" srcOrd="1" destOrd="0" presId="urn:microsoft.com/office/officeart/2005/8/layout/arrow2"/>
    <dgm:cxn modelId="{90798FF4-08D0-4D7D-9564-358DF4CEE09B}" type="presParOf" srcId="{70C14F32-C5BC-45A6-B448-334BD3C07391}" destId="{739194B3-754B-4B30-9019-85EEB5AF2F25}" srcOrd="0" destOrd="0" presId="urn:microsoft.com/office/officeart/2005/8/layout/arrow2"/>
    <dgm:cxn modelId="{75157ED0-0878-40C9-953E-7F95DD4491F9}" type="presParOf" srcId="{70C14F32-C5BC-45A6-B448-334BD3C07391}" destId="{6765C86B-B314-44B2-B908-93B9081C3330}" srcOrd="1" destOrd="0" presId="urn:microsoft.com/office/officeart/2005/8/layout/arrow2"/>
    <dgm:cxn modelId="{AF91753E-CF5F-491C-88B4-A6AC589D962F}" type="presParOf" srcId="{70C14F32-C5BC-45A6-B448-334BD3C07391}" destId="{59402CD2-B7AD-4B58-AB7F-0F4D4FFB969B}" srcOrd="2" destOrd="0" presId="urn:microsoft.com/office/officeart/2005/8/layout/arrow2"/>
    <dgm:cxn modelId="{9C51F547-A1F6-43BD-94D3-DB8D501EF749}" type="presParOf" srcId="{70C14F32-C5BC-45A6-B448-334BD3C07391}" destId="{C4BFA781-B6A8-450E-B270-D486843CDE15}" srcOrd="3" destOrd="0" presId="urn:microsoft.com/office/officeart/2005/8/layout/arrow2"/>
    <dgm:cxn modelId="{A9DDF873-766C-4730-A3A4-9A034A090EE8}" type="presParOf" srcId="{70C14F32-C5BC-45A6-B448-334BD3C07391}" destId="{047A59D0-C5BE-42B6-B952-39476BCB6AB8}" srcOrd="4" destOrd="0" presId="urn:microsoft.com/office/officeart/2005/8/layout/arrow2"/>
    <dgm:cxn modelId="{C1861628-15D0-40E1-BC33-3EEE9EA74A7B}" type="presParOf" srcId="{70C14F32-C5BC-45A6-B448-334BD3C07391}" destId="{24F21B9F-3D3F-49E3-AFD4-AE15FEBBDAA8}" srcOrd="5" destOrd="0" presId="urn:microsoft.com/office/officeart/2005/8/layout/arrow2"/>
    <dgm:cxn modelId="{E4EB3C60-CE07-42F0-B054-BA32E28FDF6E}" type="presParOf" srcId="{70C14F32-C5BC-45A6-B448-334BD3C07391}" destId="{D4B2396E-7C11-4CFD-8D1F-5CD0944AF6B3}" srcOrd="6" destOrd="0" presId="urn:microsoft.com/office/officeart/2005/8/layout/arrow2"/>
    <dgm:cxn modelId="{56464BBF-3FA9-4403-8EDC-3953B8596813}" type="presParOf" srcId="{70C14F32-C5BC-45A6-B448-334BD3C07391}" destId="{65520187-45A6-4E06-AB0B-C4502C941641}" srcOrd="7" destOrd="0" presId="urn:microsoft.com/office/officeart/2005/8/layout/arrow2"/>
    <dgm:cxn modelId="{247D25F8-A73F-49CD-B8CD-6A0C53CA38AE}" type="presParOf" srcId="{70C14F32-C5BC-45A6-B448-334BD3C07391}" destId="{4218DB79-E948-43F7-B323-B4CBC8B021AF}" srcOrd="8" destOrd="0" presId="urn:microsoft.com/office/officeart/2005/8/layout/arrow2"/>
    <dgm:cxn modelId="{7932C5EA-94EE-426C-AB7E-8EBEB6D49881}" type="presParOf" srcId="{70C14F32-C5BC-45A6-B448-334BD3C07391}" destId="{CF8A14D8-6489-492E-B98F-EF6A64CE0465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E35299-6A08-4796-9BD1-CC11AA981B94}" type="doc">
      <dgm:prSet loTypeId="urn:microsoft.com/office/officeart/2005/8/layout/hList7#1" loCatId="relationship" qsTypeId="urn:microsoft.com/office/officeart/2005/8/quickstyle/3d2" qsCatId="3D" csTypeId="urn:microsoft.com/office/officeart/2005/8/colors/accent1_2" csCatId="accent1" phldr="1"/>
      <dgm:spPr/>
    </dgm:pt>
    <dgm:pt modelId="{E335E300-A4A2-4397-A508-C7F704CC814C}">
      <dgm:prSet phldrT="[Текст]" custT="1"/>
      <dgm:sp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  <a:tileRect/>
        </a:gradFill>
        <a:ln>
          <a:solidFill>
            <a:schemeClr val="accent1"/>
          </a:solidFill>
        </a:ln>
      </dgm:spPr>
      <dgm:t>
        <a:bodyPr/>
        <a:lstStyle/>
        <a:p>
          <a:endParaRPr lang="ru-RU" sz="2000" b="1" i="1" dirty="0" smtClean="0">
            <a:solidFill>
              <a:schemeClr val="accent6">
                <a:lumMod val="75000"/>
              </a:schemeClr>
            </a:solidFill>
          </a:endParaRPr>
        </a:p>
        <a:p>
          <a:endParaRPr lang="ru-RU" sz="2000" b="1" i="1" dirty="0" smtClean="0">
            <a:solidFill>
              <a:srgbClr val="002060"/>
            </a:solidFill>
            <a:latin typeface="Georgia" pitchFamily="18" charset="0"/>
          </a:endParaRPr>
        </a:p>
        <a:p>
          <a:r>
            <a:rPr lang="ru-RU" sz="2000" b="1" i="1" dirty="0" smtClean="0">
              <a:solidFill>
                <a:srgbClr val="002060"/>
              </a:solidFill>
              <a:latin typeface="Georgia" pitchFamily="18" charset="0"/>
            </a:rPr>
            <a:t>Родители</a:t>
          </a:r>
        </a:p>
        <a:p>
          <a:r>
            <a:rPr lang="ru-RU" sz="1600" dirty="0" smtClean="0">
              <a:solidFill>
                <a:srgbClr val="002060"/>
              </a:solidFill>
              <a:latin typeface="Georgia" pitchFamily="18" charset="0"/>
            </a:rPr>
            <a:t>У родителей сложится эмоционально-положительное отношение к детскому саду; </a:t>
          </a:r>
        </a:p>
        <a:p>
          <a:r>
            <a:rPr lang="ru-RU" sz="1600" dirty="0" smtClean="0">
              <a:solidFill>
                <a:srgbClr val="002060"/>
              </a:solidFill>
              <a:latin typeface="Georgia" pitchFamily="18" charset="0"/>
            </a:rPr>
            <a:t>Стремление родителей к сотрудничеству.</a:t>
          </a:r>
        </a:p>
        <a:p>
          <a:endParaRPr lang="ru-RU" sz="1600" dirty="0" smtClean="0">
            <a:solidFill>
              <a:srgbClr val="002060"/>
            </a:solidFill>
            <a:latin typeface="Georgia" pitchFamily="18" charset="0"/>
          </a:endParaRPr>
        </a:p>
        <a:p>
          <a:endParaRPr lang="ru-RU" sz="1300" dirty="0" smtClean="0">
            <a:solidFill>
              <a:schemeClr val="accent6">
                <a:lumMod val="75000"/>
              </a:schemeClr>
            </a:solidFill>
            <a:latin typeface="Georgia" pitchFamily="18" charset="0"/>
          </a:endParaRPr>
        </a:p>
        <a:p>
          <a:endParaRPr lang="ru-RU" sz="1300" dirty="0" smtClean="0">
            <a:solidFill>
              <a:schemeClr val="accent6">
                <a:lumMod val="75000"/>
              </a:schemeClr>
            </a:solidFill>
            <a:latin typeface="Georgia" pitchFamily="18" charset="0"/>
          </a:endParaRPr>
        </a:p>
        <a:p>
          <a:endParaRPr lang="ru-RU" sz="1100" dirty="0">
            <a:solidFill>
              <a:schemeClr val="tx1"/>
            </a:solidFill>
          </a:endParaRPr>
        </a:p>
      </dgm:t>
    </dgm:pt>
    <dgm:pt modelId="{DAC69902-2176-492A-A6A6-90EFE3BA4E18}" type="parTrans" cxnId="{FE2F3D57-88E0-4AE8-A469-3FB2697472B6}">
      <dgm:prSet/>
      <dgm:spPr/>
      <dgm:t>
        <a:bodyPr/>
        <a:lstStyle/>
        <a:p>
          <a:endParaRPr lang="ru-RU"/>
        </a:p>
      </dgm:t>
    </dgm:pt>
    <dgm:pt modelId="{17F5C4DC-A039-4A09-BE8C-CBEED7337641}" type="sibTrans" cxnId="{FE2F3D57-88E0-4AE8-A469-3FB2697472B6}">
      <dgm:prSet/>
      <dgm:spPr/>
      <dgm:t>
        <a:bodyPr/>
        <a:lstStyle/>
        <a:p>
          <a:endParaRPr lang="ru-RU"/>
        </a:p>
      </dgm:t>
    </dgm:pt>
    <dgm:pt modelId="{674EBB8F-8916-4767-8DBF-65E000CD61D3}">
      <dgm:prSet phldrT="[Текст]" custT="1"/>
      <dgm:sp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t="100000" r="100000"/>
          </a:path>
          <a:tileRect l="-100000" b="-100000"/>
        </a:gradFill>
        <a:ln>
          <a:solidFill>
            <a:schemeClr val="accent1"/>
          </a:solidFill>
        </a:ln>
      </dgm:spPr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1" dirty="0" smtClean="0">
            <a:solidFill>
              <a:schemeClr val="accent6">
                <a:lumMod val="75000"/>
              </a:schemeClr>
            </a:solidFill>
          </a:endParaRP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dirty="0" smtClean="0">
              <a:solidFill>
                <a:srgbClr val="002060"/>
              </a:solidFill>
              <a:latin typeface="Georgia" pitchFamily="18" charset="0"/>
            </a:rPr>
            <a:t>Педагоги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rgbClr val="002060"/>
              </a:solidFill>
              <a:latin typeface="Georgia" pitchFamily="18" charset="0"/>
            </a:rPr>
            <a:t>Установится тесное взаимодействие;  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dirty="0" smtClean="0">
              <a:solidFill>
                <a:srgbClr val="002060"/>
              </a:solidFill>
              <a:latin typeface="Georgia" pitchFamily="18" charset="0"/>
            </a:rPr>
            <a:t>У педагогов повысится уровень компетентности в организации адаптационного периода.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dirty="0">
            <a:solidFill>
              <a:srgbClr val="002060"/>
            </a:solidFill>
          </a:endParaRPr>
        </a:p>
      </dgm:t>
    </dgm:pt>
    <dgm:pt modelId="{7447394B-D97F-479A-B6CF-6BCBA1A785C1}" type="sibTrans" cxnId="{7F7EE60A-9EF0-4F43-B568-76349C8C3FBD}">
      <dgm:prSet/>
      <dgm:spPr/>
      <dgm:t>
        <a:bodyPr/>
        <a:lstStyle/>
        <a:p>
          <a:endParaRPr lang="ru-RU"/>
        </a:p>
      </dgm:t>
    </dgm:pt>
    <dgm:pt modelId="{642B3F0F-8386-4B0D-9C6E-305E3304A53D}" type="parTrans" cxnId="{7F7EE60A-9EF0-4F43-B568-76349C8C3FBD}">
      <dgm:prSet/>
      <dgm:spPr/>
      <dgm:t>
        <a:bodyPr/>
        <a:lstStyle/>
        <a:p>
          <a:endParaRPr lang="ru-RU"/>
        </a:p>
      </dgm:t>
    </dgm:pt>
    <dgm:pt modelId="{81578036-7EBF-417B-BBB8-A63E5BA43725}">
      <dgm:prSet phldrT="[Текст]" custT="1"/>
      <dgm:sp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accent1"/>
          </a:solidFill>
        </a:ln>
      </dgm:spPr>
      <dgm:t>
        <a:bodyPr/>
        <a:lstStyle/>
        <a:p>
          <a:endParaRPr lang="ru-RU" sz="2000" b="1" i="1" dirty="0" smtClean="0">
            <a:solidFill>
              <a:schemeClr val="accent6">
                <a:lumMod val="75000"/>
              </a:schemeClr>
            </a:solidFill>
          </a:endParaRPr>
        </a:p>
        <a:p>
          <a:endParaRPr lang="ru-RU" sz="2000" b="1" i="1" dirty="0" smtClean="0">
            <a:solidFill>
              <a:schemeClr val="accent6">
                <a:lumMod val="75000"/>
              </a:schemeClr>
            </a:solidFill>
          </a:endParaRPr>
        </a:p>
        <a:p>
          <a:endParaRPr lang="ru-RU" sz="2000" b="1" i="1" dirty="0" smtClean="0">
            <a:solidFill>
              <a:schemeClr val="accent6">
                <a:lumMod val="75000"/>
              </a:schemeClr>
            </a:solidFill>
          </a:endParaRPr>
        </a:p>
        <a:p>
          <a:endParaRPr lang="ru-RU" sz="2000" b="1" i="1" dirty="0" smtClean="0">
            <a:solidFill>
              <a:schemeClr val="accent6">
                <a:lumMod val="75000"/>
              </a:schemeClr>
            </a:solidFill>
          </a:endParaRPr>
        </a:p>
        <a:p>
          <a:endParaRPr lang="ru-RU" sz="2000" b="1" i="1" dirty="0" smtClean="0">
            <a:solidFill>
              <a:srgbClr val="002060"/>
            </a:solidFill>
          </a:endParaRPr>
        </a:p>
        <a:p>
          <a:r>
            <a:rPr lang="ru-RU" sz="2000" b="1" i="1" dirty="0" smtClean="0">
              <a:solidFill>
                <a:srgbClr val="002060"/>
              </a:solidFill>
              <a:latin typeface="Georgia" pitchFamily="18" charset="0"/>
            </a:rPr>
            <a:t>Дети</a:t>
          </a:r>
        </a:p>
        <a:p>
          <a:r>
            <a:rPr lang="ru-RU" sz="1600" b="0" dirty="0" smtClean="0">
              <a:solidFill>
                <a:srgbClr val="002060"/>
              </a:solidFill>
              <a:latin typeface="Georgia" pitchFamily="18" charset="0"/>
            </a:rPr>
            <a:t>Дети легко войдут в новую для них среду; </a:t>
          </a:r>
        </a:p>
        <a:p>
          <a:r>
            <a:rPr lang="ru-RU" sz="1600" b="0" dirty="0" smtClean="0">
              <a:solidFill>
                <a:srgbClr val="002060"/>
              </a:solidFill>
              <a:latin typeface="Georgia" pitchFamily="18" charset="0"/>
            </a:rPr>
            <a:t>Сформируются умения общения со сверстниками и взрослыми.</a:t>
          </a:r>
        </a:p>
        <a:p>
          <a:endParaRPr lang="ru-RU" sz="1600" b="0" dirty="0" smtClean="0">
            <a:solidFill>
              <a:srgbClr val="002060"/>
            </a:solidFill>
            <a:latin typeface="Georgia" pitchFamily="18" charset="0"/>
          </a:endParaRPr>
        </a:p>
        <a:p>
          <a:endParaRPr lang="ru-RU" sz="1600" b="0" dirty="0" smtClean="0">
            <a:solidFill>
              <a:srgbClr val="002060"/>
            </a:solidFill>
            <a:latin typeface="Georgia" pitchFamily="18" charset="0"/>
          </a:endParaRPr>
        </a:p>
        <a:p>
          <a:endParaRPr lang="ru-RU" sz="1300" b="0" dirty="0" smtClean="0">
            <a:solidFill>
              <a:schemeClr val="accent6">
                <a:lumMod val="75000"/>
              </a:schemeClr>
            </a:solidFill>
            <a:latin typeface="Georgia" pitchFamily="18" charset="0"/>
          </a:endParaRPr>
        </a:p>
        <a:p>
          <a:endParaRPr lang="ru-RU" sz="1300" b="0" dirty="0" smtClean="0">
            <a:solidFill>
              <a:schemeClr val="accent6">
                <a:lumMod val="75000"/>
              </a:schemeClr>
            </a:solidFill>
            <a:latin typeface="Georgia" pitchFamily="18" charset="0"/>
          </a:endParaRPr>
        </a:p>
        <a:p>
          <a:endParaRPr lang="ru-RU" sz="1300" b="0" dirty="0" smtClean="0">
            <a:solidFill>
              <a:schemeClr val="accent6">
                <a:lumMod val="75000"/>
              </a:schemeClr>
            </a:solidFill>
            <a:latin typeface="Georgia" pitchFamily="18" charset="0"/>
          </a:endParaRPr>
        </a:p>
        <a:p>
          <a:endParaRPr lang="ru-RU" sz="1300" b="0" dirty="0" smtClean="0">
            <a:solidFill>
              <a:schemeClr val="accent6">
                <a:lumMod val="75000"/>
              </a:schemeClr>
            </a:solidFill>
            <a:latin typeface="Georgia" pitchFamily="18" charset="0"/>
          </a:endParaRPr>
        </a:p>
        <a:p>
          <a:endParaRPr lang="ru-RU" sz="1300" b="0" dirty="0" smtClean="0">
            <a:solidFill>
              <a:schemeClr val="accent6">
                <a:lumMod val="75000"/>
              </a:schemeClr>
            </a:solidFill>
            <a:latin typeface="Georgia" pitchFamily="18" charset="0"/>
          </a:endParaRPr>
        </a:p>
        <a:p>
          <a:endParaRPr lang="ru-RU" sz="1300" b="0" dirty="0" smtClean="0">
            <a:solidFill>
              <a:schemeClr val="accent6">
                <a:lumMod val="75000"/>
              </a:schemeClr>
            </a:solidFill>
            <a:latin typeface="Georgia" pitchFamily="18" charset="0"/>
          </a:endParaRPr>
        </a:p>
        <a:p>
          <a:endParaRPr lang="ru-RU" sz="1300" b="0" dirty="0" smtClean="0">
            <a:solidFill>
              <a:schemeClr val="accent6">
                <a:lumMod val="75000"/>
              </a:schemeClr>
            </a:solidFill>
            <a:latin typeface="Georgia" pitchFamily="18" charset="0"/>
          </a:endParaRPr>
        </a:p>
        <a:p>
          <a:endParaRPr lang="ru-RU" sz="1300" b="0" dirty="0">
            <a:solidFill>
              <a:schemeClr val="accent6">
                <a:lumMod val="75000"/>
              </a:schemeClr>
            </a:solidFill>
            <a:latin typeface="Georgia" pitchFamily="18" charset="0"/>
          </a:endParaRPr>
        </a:p>
      </dgm:t>
    </dgm:pt>
    <dgm:pt modelId="{7C29440D-6341-4D03-BC81-0C370ADAA8B7}" type="sibTrans" cxnId="{7E75901C-CFD7-4EB0-84BF-0B4C012ECA2D}">
      <dgm:prSet/>
      <dgm:spPr/>
      <dgm:t>
        <a:bodyPr/>
        <a:lstStyle/>
        <a:p>
          <a:endParaRPr lang="ru-RU"/>
        </a:p>
      </dgm:t>
    </dgm:pt>
    <dgm:pt modelId="{2AE6AFE1-B0B7-4787-8699-D204407BF444}" type="parTrans" cxnId="{7E75901C-CFD7-4EB0-84BF-0B4C012ECA2D}">
      <dgm:prSet/>
      <dgm:spPr/>
      <dgm:t>
        <a:bodyPr/>
        <a:lstStyle/>
        <a:p>
          <a:endParaRPr lang="ru-RU"/>
        </a:p>
      </dgm:t>
    </dgm:pt>
    <dgm:pt modelId="{DC975A79-C3E3-4C67-90A2-9D6ABD562262}" type="pres">
      <dgm:prSet presAssocID="{59E35299-6A08-4796-9BD1-CC11AA981B94}" presName="Name0" presStyleCnt="0">
        <dgm:presLayoutVars>
          <dgm:dir/>
          <dgm:resizeHandles val="exact"/>
        </dgm:presLayoutVars>
      </dgm:prSet>
      <dgm:spPr/>
    </dgm:pt>
    <dgm:pt modelId="{D89BCE24-9EE1-4D49-8B1D-311F89303909}" type="pres">
      <dgm:prSet presAssocID="{59E35299-6A08-4796-9BD1-CC11AA981B94}" presName="fgShape" presStyleLbl="fgShp" presStyleIdx="0" presStyleCnt="1" custScaleY="40934" custLinFactNeighborX="89" custLinFactNeighborY="20847"/>
      <dgm:spPr>
        <a:solidFill>
          <a:schemeClr val="accent4">
            <a:lumMod val="60000"/>
            <a:lumOff val="40000"/>
          </a:schemeClr>
        </a:solidFill>
      </dgm:spPr>
    </dgm:pt>
    <dgm:pt modelId="{D7878300-9F63-4E6F-A6BB-50C2A682BA6A}" type="pres">
      <dgm:prSet presAssocID="{59E35299-6A08-4796-9BD1-CC11AA981B94}" presName="linComp" presStyleCnt="0"/>
      <dgm:spPr/>
    </dgm:pt>
    <dgm:pt modelId="{7728BB18-38B9-4202-BC00-FC96BBBE2F5E}" type="pres">
      <dgm:prSet presAssocID="{81578036-7EBF-417B-BBB8-A63E5BA43725}" presName="compNode" presStyleCnt="0"/>
      <dgm:spPr/>
    </dgm:pt>
    <dgm:pt modelId="{3A8BF9F2-0DCF-4769-B22A-B1C2CAED903A}" type="pres">
      <dgm:prSet presAssocID="{81578036-7EBF-417B-BBB8-A63E5BA43725}" presName="bkgdShape" presStyleLbl="node1" presStyleIdx="0" presStyleCnt="3" custLinFactNeighborX="2879" custLinFactNeighborY="-4350"/>
      <dgm:spPr/>
      <dgm:t>
        <a:bodyPr/>
        <a:lstStyle/>
        <a:p>
          <a:endParaRPr lang="ru-RU"/>
        </a:p>
      </dgm:t>
    </dgm:pt>
    <dgm:pt modelId="{2AA7864A-D2F6-4AF5-8F6B-35AC50031727}" type="pres">
      <dgm:prSet presAssocID="{81578036-7EBF-417B-BBB8-A63E5BA4372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3722F-5184-4D2B-BD66-33804A067FE3}" type="pres">
      <dgm:prSet presAssocID="{81578036-7EBF-417B-BBB8-A63E5BA43725}" presName="invisiNode" presStyleLbl="node1" presStyleIdx="0" presStyleCnt="3"/>
      <dgm:spPr/>
    </dgm:pt>
    <dgm:pt modelId="{29909A46-4D48-4ACF-82C5-1DB268204ECE}" type="pres">
      <dgm:prSet presAssocID="{81578036-7EBF-417B-BBB8-A63E5BA43725}" presName="imagNode" presStyleLbl="fgImgPlace1" presStyleIdx="0" presStyleCnt="3" custAng="10800000" custScaleX="117048" custScaleY="95273" custLinFactNeighborX="2062" custLinFactNeighborY="-18018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perspectiveRelaxedModerately"/>
          <a:lightRig rig="threePt" dir="t">
            <a:rot lat="0" lon="0" rev="7500000"/>
          </a:lightRig>
        </a:scene3d>
        <a:sp3d z="152400" extrusionH="63500" prstMaterial="matte">
          <a:bevelB/>
          <a:contourClr>
            <a:schemeClr val="bg1"/>
          </a:contourClr>
        </a:sp3d>
      </dgm:spPr>
      <dgm:t>
        <a:bodyPr/>
        <a:lstStyle/>
        <a:p>
          <a:endParaRPr lang="ru-RU"/>
        </a:p>
      </dgm:t>
    </dgm:pt>
    <dgm:pt modelId="{F4BD6FD5-DD1F-4B97-BB1B-D646039B767C}" type="pres">
      <dgm:prSet presAssocID="{7C29440D-6341-4D03-BC81-0C370ADAA8B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4D10FD2-7E51-46A3-9CCF-F5F8D9ADA593}" type="pres">
      <dgm:prSet presAssocID="{E335E300-A4A2-4397-A508-C7F704CC814C}" presName="compNode" presStyleCnt="0"/>
      <dgm:spPr/>
    </dgm:pt>
    <dgm:pt modelId="{DE5CC440-DF7A-47B9-8829-F46D6C44B743}" type="pres">
      <dgm:prSet presAssocID="{E335E300-A4A2-4397-A508-C7F704CC814C}" presName="bkgdShape" presStyleLbl="node1" presStyleIdx="1" presStyleCnt="3"/>
      <dgm:spPr/>
      <dgm:t>
        <a:bodyPr/>
        <a:lstStyle/>
        <a:p>
          <a:endParaRPr lang="ru-RU"/>
        </a:p>
      </dgm:t>
    </dgm:pt>
    <dgm:pt modelId="{17A97672-5459-4E47-82FF-FC4C41E8AB5B}" type="pres">
      <dgm:prSet presAssocID="{E335E300-A4A2-4397-A508-C7F704CC814C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18181-094E-43C9-BF16-F8DC3A6387EF}" type="pres">
      <dgm:prSet presAssocID="{E335E300-A4A2-4397-A508-C7F704CC814C}" presName="invisiNode" presStyleLbl="node1" presStyleIdx="1" presStyleCnt="3"/>
      <dgm:spPr/>
    </dgm:pt>
    <dgm:pt modelId="{C7494701-620D-4FAC-B2BE-DA0265402699}" type="pres">
      <dgm:prSet presAssocID="{E335E300-A4A2-4397-A508-C7F704CC814C}" presName="imagNode" presStyleLbl="fgImgPlace1" presStyleIdx="1" presStyleCnt="3" custLinFactNeighborX="2097" custLinFactNeighborY="-22373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perspectiveRelaxedModerately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gm:spPr>
      <dgm:t>
        <a:bodyPr/>
        <a:lstStyle/>
        <a:p>
          <a:endParaRPr lang="ru-RU"/>
        </a:p>
      </dgm:t>
    </dgm:pt>
    <dgm:pt modelId="{8D2BAFF4-EFB7-41D0-B253-CAF01658BF57}" type="pres">
      <dgm:prSet presAssocID="{17F5C4DC-A039-4A09-BE8C-CBEED733764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8566C09-D2AA-45D9-AE8E-0C3B80A43373}" type="pres">
      <dgm:prSet presAssocID="{674EBB8F-8916-4767-8DBF-65E000CD61D3}" presName="compNode" presStyleCnt="0"/>
      <dgm:spPr/>
    </dgm:pt>
    <dgm:pt modelId="{E0135968-827D-4267-BB76-835C9287F645}" type="pres">
      <dgm:prSet presAssocID="{674EBB8F-8916-4767-8DBF-65E000CD61D3}" presName="bkgdShape" presStyleLbl="node1" presStyleIdx="2" presStyleCnt="3"/>
      <dgm:spPr/>
      <dgm:t>
        <a:bodyPr/>
        <a:lstStyle/>
        <a:p>
          <a:endParaRPr lang="ru-RU"/>
        </a:p>
      </dgm:t>
    </dgm:pt>
    <dgm:pt modelId="{001B116E-DBFB-4FD7-892A-CFBBBE9FE9F4}" type="pres">
      <dgm:prSet presAssocID="{674EBB8F-8916-4767-8DBF-65E000CD61D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052A70-850F-453B-A889-24D2020313A3}" type="pres">
      <dgm:prSet presAssocID="{674EBB8F-8916-4767-8DBF-65E000CD61D3}" presName="invisiNode" presStyleLbl="node1" presStyleIdx="2" presStyleCnt="3"/>
      <dgm:spPr/>
    </dgm:pt>
    <dgm:pt modelId="{DF9E3767-08CE-413B-976A-54153AC30A2A}" type="pres">
      <dgm:prSet presAssocID="{674EBB8F-8916-4767-8DBF-65E000CD61D3}" presName="imagNode" presStyleLbl="fgImgPlace1" presStyleIdx="2" presStyleCnt="3" custLinFactNeighborX="2051" custLinFactNeighborY="-18018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perspectiveRelaxedModerately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gm:spPr>
      <dgm:t>
        <a:bodyPr/>
        <a:lstStyle/>
        <a:p>
          <a:endParaRPr lang="ru-RU"/>
        </a:p>
      </dgm:t>
    </dgm:pt>
  </dgm:ptLst>
  <dgm:cxnLst>
    <dgm:cxn modelId="{6B3DABB5-2D6B-49D3-A313-2F4904BD4347}" type="presOf" srcId="{59E35299-6A08-4796-9BD1-CC11AA981B94}" destId="{DC975A79-C3E3-4C67-90A2-9D6ABD562262}" srcOrd="0" destOrd="0" presId="urn:microsoft.com/office/officeart/2005/8/layout/hList7#1"/>
    <dgm:cxn modelId="{DB25FCDB-5018-4363-95F4-0E47057650FC}" type="presOf" srcId="{17F5C4DC-A039-4A09-BE8C-CBEED7337641}" destId="{8D2BAFF4-EFB7-41D0-B253-CAF01658BF57}" srcOrd="0" destOrd="0" presId="urn:microsoft.com/office/officeart/2005/8/layout/hList7#1"/>
    <dgm:cxn modelId="{F18BA8F9-ED21-44B6-A560-2737BF3FE59B}" type="presOf" srcId="{674EBB8F-8916-4767-8DBF-65E000CD61D3}" destId="{001B116E-DBFB-4FD7-892A-CFBBBE9FE9F4}" srcOrd="1" destOrd="0" presId="urn:microsoft.com/office/officeart/2005/8/layout/hList7#1"/>
    <dgm:cxn modelId="{FE2F3D57-88E0-4AE8-A469-3FB2697472B6}" srcId="{59E35299-6A08-4796-9BD1-CC11AA981B94}" destId="{E335E300-A4A2-4397-A508-C7F704CC814C}" srcOrd="1" destOrd="0" parTransId="{DAC69902-2176-492A-A6A6-90EFE3BA4E18}" sibTransId="{17F5C4DC-A039-4A09-BE8C-CBEED7337641}"/>
    <dgm:cxn modelId="{4EF46EB7-BF15-47E4-89B9-8F0F7A556DBC}" type="presOf" srcId="{7C29440D-6341-4D03-BC81-0C370ADAA8B7}" destId="{F4BD6FD5-DD1F-4B97-BB1B-D646039B767C}" srcOrd="0" destOrd="0" presId="urn:microsoft.com/office/officeart/2005/8/layout/hList7#1"/>
    <dgm:cxn modelId="{7E75901C-CFD7-4EB0-84BF-0B4C012ECA2D}" srcId="{59E35299-6A08-4796-9BD1-CC11AA981B94}" destId="{81578036-7EBF-417B-BBB8-A63E5BA43725}" srcOrd="0" destOrd="0" parTransId="{2AE6AFE1-B0B7-4787-8699-D204407BF444}" sibTransId="{7C29440D-6341-4D03-BC81-0C370ADAA8B7}"/>
    <dgm:cxn modelId="{18B866F0-F258-4DA2-B1E3-191523EEDC42}" type="presOf" srcId="{81578036-7EBF-417B-BBB8-A63E5BA43725}" destId="{3A8BF9F2-0DCF-4769-B22A-B1C2CAED903A}" srcOrd="0" destOrd="0" presId="urn:microsoft.com/office/officeart/2005/8/layout/hList7#1"/>
    <dgm:cxn modelId="{6A4C8B73-9007-4FE9-89E1-DFF51EDBFAFA}" type="presOf" srcId="{81578036-7EBF-417B-BBB8-A63E5BA43725}" destId="{2AA7864A-D2F6-4AF5-8F6B-35AC50031727}" srcOrd="1" destOrd="0" presId="urn:microsoft.com/office/officeart/2005/8/layout/hList7#1"/>
    <dgm:cxn modelId="{A2E7942F-D9DE-4B6E-8DC8-2A190D108975}" type="presOf" srcId="{E335E300-A4A2-4397-A508-C7F704CC814C}" destId="{DE5CC440-DF7A-47B9-8829-F46D6C44B743}" srcOrd="0" destOrd="0" presId="urn:microsoft.com/office/officeart/2005/8/layout/hList7#1"/>
    <dgm:cxn modelId="{7F7EE60A-9EF0-4F43-B568-76349C8C3FBD}" srcId="{59E35299-6A08-4796-9BD1-CC11AA981B94}" destId="{674EBB8F-8916-4767-8DBF-65E000CD61D3}" srcOrd="2" destOrd="0" parTransId="{642B3F0F-8386-4B0D-9C6E-305E3304A53D}" sibTransId="{7447394B-D97F-479A-B6CF-6BCBA1A785C1}"/>
    <dgm:cxn modelId="{CFB7E955-BDFB-43B7-BD0D-41145CC9979E}" type="presOf" srcId="{E335E300-A4A2-4397-A508-C7F704CC814C}" destId="{17A97672-5459-4E47-82FF-FC4C41E8AB5B}" srcOrd="1" destOrd="0" presId="urn:microsoft.com/office/officeart/2005/8/layout/hList7#1"/>
    <dgm:cxn modelId="{08CE3FD5-6ACD-4EF3-8F6E-B1EC0F5CBD85}" type="presOf" srcId="{674EBB8F-8916-4767-8DBF-65E000CD61D3}" destId="{E0135968-827D-4267-BB76-835C9287F645}" srcOrd="0" destOrd="0" presId="urn:microsoft.com/office/officeart/2005/8/layout/hList7#1"/>
    <dgm:cxn modelId="{225472C0-5C8D-46C5-B86A-A0F469151A88}" type="presParOf" srcId="{DC975A79-C3E3-4C67-90A2-9D6ABD562262}" destId="{D89BCE24-9EE1-4D49-8B1D-311F89303909}" srcOrd="0" destOrd="0" presId="urn:microsoft.com/office/officeart/2005/8/layout/hList7#1"/>
    <dgm:cxn modelId="{BA486152-44C0-43B2-AEF6-74DD537C8953}" type="presParOf" srcId="{DC975A79-C3E3-4C67-90A2-9D6ABD562262}" destId="{D7878300-9F63-4E6F-A6BB-50C2A682BA6A}" srcOrd="1" destOrd="0" presId="urn:microsoft.com/office/officeart/2005/8/layout/hList7#1"/>
    <dgm:cxn modelId="{5750FF1B-95D0-4AE2-82BB-D5809B36A337}" type="presParOf" srcId="{D7878300-9F63-4E6F-A6BB-50C2A682BA6A}" destId="{7728BB18-38B9-4202-BC00-FC96BBBE2F5E}" srcOrd="0" destOrd="0" presId="urn:microsoft.com/office/officeart/2005/8/layout/hList7#1"/>
    <dgm:cxn modelId="{24EB74EA-F6C9-4667-A55D-D22042660AB3}" type="presParOf" srcId="{7728BB18-38B9-4202-BC00-FC96BBBE2F5E}" destId="{3A8BF9F2-0DCF-4769-B22A-B1C2CAED903A}" srcOrd="0" destOrd="0" presId="urn:microsoft.com/office/officeart/2005/8/layout/hList7#1"/>
    <dgm:cxn modelId="{A0D6DDEC-F495-419A-AEB8-AEA5F9DEC902}" type="presParOf" srcId="{7728BB18-38B9-4202-BC00-FC96BBBE2F5E}" destId="{2AA7864A-D2F6-4AF5-8F6B-35AC50031727}" srcOrd="1" destOrd="0" presId="urn:microsoft.com/office/officeart/2005/8/layout/hList7#1"/>
    <dgm:cxn modelId="{8261BE59-EFB4-4CC9-BC16-DDCD27FF0DD7}" type="presParOf" srcId="{7728BB18-38B9-4202-BC00-FC96BBBE2F5E}" destId="{E063722F-5184-4D2B-BD66-33804A067FE3}" srcOrd="2" destOrd="0" presId="urn:microsoft.com/office/officeart/2005/8/layout/hList7#1"/>
    <dgm:cxn modelId="{21879081-C251-4E44-8EFE-36158974B3C5}" type="presParOf" srcId="{7728BB18-38B9-4202-BC00-FC96BBBE2F5E}" destId="{29909A46-4D48-4ACF-82C5-1DB268204ECE}" srcOrd="3" destOrd="0" presId="urn:microsoft.com/office/officeart/2005/8/layout/hList7#1"/>
    <dgm:cxn modelId="{BC666DB9-4166-4D81-B4A1-CDD721AC8A10}" type="presParOf" srcId="{D7878300-9F63-4E6F-A6BB-50C2A682BA6A}" destId="{F4BD6FD5-DD1F-4B97-BB1B-D646039B767C}" srcOrd="1" destOrd="0" presId="urn:microsoft.com/office/officeart/2005/8/layout/hList7#1"/>
    <dgm:cxn modelId="{591CD3CE-B9FF-4D48-9032-76BD5BE7674A}" type="presParOf" srcId="{D7878300-9F63-4E6F-A6BB-50C2A682BA6A}" destId="{84D10FD2-7E51-46A3-9CCF-F5F8D9ADA593}" srcOrd="2" destOrd="0" presId="urn:microsoft.com/office/officeart/2005/8/layout/hList7#1"/>
    <dgm:cxn modelId="{4A8F2FF8-ECF5-4176-92FC-9FC6488593EB}" type="presParOf" srcId="{84D10FD2-7E51-46A3-9CCF-F5F8D9ADA593}" destId="{DE5CC440-DF7A-47B9-8829-F46D6C44B743}" srcOrd="0" destOrd="0" presId="urn:microsoft.com/office/officeart/2005/8/layout/hList7#1"/>
    <dgm:cxn modelId="{BB31184B-C3F7-450E-9064-C54249905A0C}" type="presParOf" srcId="{84D10FD2-7E51-46A3-9CCF-F5F8D9ADA593}" destId="{17A97672-5459-4E47-82FF-FC4C41E8AB5B}" srcOrd="1" destOrd="0" presId="urn:microsoft.com/office/officeart/2005/8/layout/hList7#1"/>
    <dgm:cxn modelId="{91C1593F-5E52-4B70-B717-DB95893A3494}" type="presParOf" srcId="{84D10FD2-7E51-46A3-9CCF-F5F8D9ADA593}" destId="{9CE18181-094E-43C9-BF16-F8DC3A6387EF}" srcOrd="2" destOrd="0" presId="urn:microsoft.com/office/officeart/2005/8/layout/hList7#1"/>
    <dgm:cxn modelId="{37FABDFF-29E7-41B7-89B3-8748DE08D677}" type="presParOf" srcId="{84D10FD2-7E51-46A3-9CCF-F5F8D9ADA593}" destId="{C7494701-620D-4FAC-B2BE-DA0265402699}" srcOrd="3" destOrd="0" presId="urn:microsoft.com/office/officeart/2005/8/layout/hList7#1"/>
    <dgm:cxn modelId="{8D077688-C75D-49C1-8A96-96B1D3A077DD}" type="presParOf" srcId="{D7878300-9F63-4E6F-A6BB-50C2A682BA6A}" destId="{8D2BAFF4-EFB7-41D0-B253-CAF01658BF57}" srcOrd="3" destOrd="0" presId="urn:microsoft.com/office/officeart/2005/8/layout/hList7#1"/>
    <dgm:cxn modelId="{EB79248D-A0EB-42DB-9843-118F43C9FA13}" type="presParOf" srcId="{D7878300-9F63-4E6F-A6BB-50C2A682BA6A}" destId="{A8566C09-D2AA-45D9-AE8E-0C3B80A43373}" srcOrd="4" destOrd="0" presId="urn:microsoft.com/office/officeart/2005/8/layout/hList7#1"/>
    <dgm:cxn modelId="{39E423EB-CF67-4787-B088-06369E88BA35}" type="presParOf" srcId="{A8566C09-D2AA-45D9-AE8E-0C3B80A43373}" destId="{E0135968-827D-4267-BB76-835C9287F645}" srcOrd="0" destOrd="0" presId="urn:microsoft.com/office/officeart/2005/8/layout/hList7#1"/>
    <dgm:cxn modelId="{12A10759-E26A-4C2A-BF18-6F1580BC6CFE}" type="presParOf" srcId="{A8566C09-D2AA-45D9-AE8E-0C3B80A43373}" destId="{001B116E-DBFB-4FD7-892A-CFBBBE9FE9F4}" srcOrd="1" destOrd="0" presId="urn:microsoft.com/office/officeart/2005/8/layout/hList7#1"/>
    <dgm:cxn modelId="{0106C453-712F-49A5-B808-4B41D3D7A880}" type="presParOf" srcId="{A8566C09-D2AA-45D9-AE8E-0C3B80A43373}" destId="{2B052A70-850F-453B-A889-24D2020313A3}" srcOrd="2" destOrd="0" presId="urn:microsoft.com/office/officeart/2005/8/layout/hList7#1"/>
    <dgm:cxn modelId="{1DE51B85-D738-4AE9-9AF8-38F3803B3FB5}" type="presParOf" srcId="{A8566C09-D2AA-45D9-AE8E-0C3B80A43373}" destId="{DF9E3767-08CE-413B-976A-54153AC30A2A}" srcOrd="3" destOrd="0" presId="urn:microsoft.com/office/officeart/2005/8/layout/hList7#1"/>
  </dgm:cxnLst>
  <dgm:bg>
    <a:gradFill flip="none" rotWithShape="1">
      <a:gsLst>
        <a:gs pos="0">
          <a:srgbClr val="CCCCFF"/>
        </a:gs>
        <a:gs pos="17999">
          <a:srgbClr val="99CCFF"/>
        </a:gs>
        <a:gs pos="36000">
          <a:srgbClr val="9966FF"/>
        </a:gs>
        <a:gs pos="61000">
          <a:srgbClr val="CC99FF"/>
        </a:gs>
        <a:gs pos="82001">
          <a:srgbClr val="99CCFF"/>
        </a:gs>
        <a:gs pos="100000">
          <a:srgbClr val="CCCCFF"/>
        </a:gs>
      </a:gsLst>
      <a:lin ang="16200000" scaled="0"/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F70021-07A1-4EFC-97DE-FE3FE0ED1E79}" type="doc">
      <dgm:prSet loTypeId="urn:microsoft.com/office/officeart/2005/8/layout/cycle3" loCatId="cycle" qsTypeId="urn:microsoft.com/office/officeart/2005/8/quickstyle/3d2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E505F1E1-1BE6-4422-860E-EDB8DD6EA690}">
      <dgm:prSet custT="1"/>
      <dgm:spPr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2000" b="1" dirty="0" smtClean="0"/>
            <a:t>Приобретение и изучение инновационной методической литературы</a:t>
          </a:r>
          <a:endParaRPr lang="ru-RU" sz="2000" b="1" dirty="0"/>
        </a:p>
      </dgm:t>
    </dgm:pt>
    <dgm:pt modelId="{6E11151B-35F7-453C-9157-8C6EEC0D90A6}" type="parTrans" cxnId="{CC405C57-D713-472E-B66D-B90B8937062A}">
      <dgm:prSet/>
      <dgm:spPr/>
      <dgm:t>
        <a:bodyPr/>
        <a:lstStyle/>
        <a:p>
          <a:endParaRPr lang="ru-RU"/>
        </a:p>
      </dgm:t>
    </dgm:pt>
    <dgm:pt modelId="{6E62114E-B838-4410-B859-AF89D5CAAE13}" type="sibTrans" cxnId="{CC405C57-D713-472E-B66D-B90B8937062A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CC42A2E8-99F2-4AF0-959F-B935FBEBAC82}">
      <dgm:prSet phldrT="[Текст]" custT="1"/>
      <dgm:spPr>
        <a:gradFill rotWithShape="0">
          <a:gsLst>
            <a:gs pos="0">
              <a:schemeClr val="accent5">
                <a:lumMod val="40000"/>
                <a:lumOff val="6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8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800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2000" b="1" dirty="0" smtClean="0"/>
            <a:t>Подбор диагностических карт, анкет для родителей</a:t>
          </a:r>
          <a:endParaRPr lang="ru-RU" sz="2000" b="1" dirty="0"/>
        </a:p>
      </dgm:t>
    </dgm:pt>
    <dgm:pt modelId="{2E4B396A-9B52-4E6D-A7BF-3D2A1B71847F}" type="parTrans" cxnId="{A3FE9BC1-C5B7-4D5F-BB71-7427A4FF51E6}">
      <dgm:prSet/>
      <dgm:spPr/>
      <dgm:t>
        <a:bodyPr/>
        <a:lstStyle/>
        <a:p>
          <a:endParaRPr lang="ru-RU"/>
        </a:p>
      </dgm:t>
    </dgm:pt>
    <dgm:pt modelId="{D256F77A-31D7-4F06-85A9-F6C54C0230D5}" type="sibTrans" cxnId="{A3FE9BC1-C5B7-4D5F-BB71-7427A4FF51E6}">
      <dgm:prSet/>
      <dgm:spPr/>
      <dgm:t>
        <a:bodyPr/>
        <a:lstStyle/>
        <a:p>
          <a:endParaRPr lang="ru-RU"/>
        </a:p>
      </dgm:t>
    </dgm:pt>
    <dgm:pt modelId="{8300FE44-2C72-42F1-984C-D8C29EB91165}">
      <dgm:prSet phldrT="[Текст]" custT="1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16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600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2000" b="1" dirty="0" smtClean="0"/>
            <a:t>Составление перспективного плана работы с детьми, родителями, педагогами</a:t>
          </a:r>
          <a:endParaRPr lang="ru-RU" sz="2000" b="1" dirty="0"/>
        </a:p>
      </dgm:t>
    </dgm:pt>
    <dgm:pt modelId="{6FAA8BDE-385F-4C13-B421-A6483DDFAA6A}" type="parTrans" cxnId="{30B037C0-B4F2-46CF-A557-FE9AA8E6E70E}">
      <dgm:prSet/>
      <dgm:spPr/>
      <dgm:t>
        <a:bodyPr/>
        <a:lstStyle/>
        <a:p>
          <a:endParaRPr lang="ru-RU"/>
        </a:p>
      </dgm:t>
    </dgm:pt>
    <dgm:pt modelId="{9EC12775-E2FC-4CEA-9ED0-F53F4F7EB7AF}" type="sibTrans" cxnId="{30B037C0-B4F2-46CF-A557-FE9AA8E6E70E}">
      <dgm:prSet/>
      <dgm:spPr/>
      <dgm:t>
        <a:bodyPr/>
        <a:lstStyle/>
        <a:p>
          <a:endParaRPr lang="ru-RU"/>
        </a:p>
      </dgm:t>
    </dgm:pt>
    <dgm:pt modelId="{EC4C0AA6-7D49-4E47-A977-49234F4456A1}">
      <dgm:prSet phldrT="[Текст]" custT="1"/>
      <dgm:spPr>
        <a:gradFill rotWithShape="0">
          <a:gsLst>
            <a:gs pos="0">
              <a:srgbClr val="92D050"/>
            </a:gs>
            <a:gs pos="80000">
              <a:schemeClr val="accent3">
                <a:alpha val="90000"/>
                <a:hueOff val="0"/>
                <a:satOff val="0"/>
                <a:lumOff val="0"/>
                <a:alphaOff val="-24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400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2000" b="1" dirty="0" smtClean="0"/>
            <a:t>Анкетирование родителей,   прогнозирование результатов</a:t>
          </a:r>
          <a:endParaRPr lang="ru-RU" sz="2000" b="1" dirty="0"/>
        </a:p>
      </dgm:t>
    </dgm:pt>
    <dgm:pt modelId="{08331342-0A6D-413C-8208-971CDB99D7D6}" type="parTrans" cxnId="{F40B378C-5684-4E0C-B6D4-4F1EA38004F1}">
      <dgm:prSet/>
      <dgm:spPr/>
      <dgm:t>
        <a:bodyPr/>
        <a:lstStyle/>
        <a:p>
          <a:endParaRPr lang="ru-RU"/>
        </a:p>
      </dgm:t>
    </dgm:pt>
    <dgm:pt modelId="{6A1CE7A0-24BE-42AA-AD43-CC8B867B3495}" type="sibTrans" cxnId="{F40B378C-5684-4E0C-B6D4-4F1EA38004F1}">
      <dgm:prSet/>
      <dgm:spPr/>
      <dgm:t>
        <a:bodyPr/>
        <a:lstStyle/>
        <a:p>
          <a:endParaRPr lang="ru-RU"/>
        </a:p>
      </dgm:t>
    </dgm:pt>
    <dgm:pt modelId="{1F26CB1E-04F6-48E4-80D1-9EC337D9C3D5}">
      <dgm:prSet phldrT="[Текст]" custT="1"/>
      <dgm:spPr>
        <a:gradFill rotWithShape="0">
          <a:gsLst>
            <a:gs pos="0">
              <a:srgbClr val="7030A0"/>
            </a:gs>
            <a:gs pos="80000">
              <a:schemeClr val="accent3">
                <a:alpha val="90000"/>
                <a:hueOff val="0"/>
                <a:satOff val="0"/>
                <a:lumOff val="0"/>
                <a:alphaOff val="-32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200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2000" b="1" dirty="0" smtClean="0"/>
            <a:t>Создание предметно-развивающей среды</a:t>
          </a:r>
          <a:endParaRPr lang="ru-RU" sz="2000" b="1" dirty="0"/>
        </a:p>
      </dgm:t>
    </dgm:pt>
    <dgm:pt modelId="{5B088FDE-D2B3-45B3-9AAE-5BFEFCA27845}" type="parTrans" cxnId="{C65C3794-F4AA-40D5-8526-C06715D3F22D}">
      <dgm:prSet/>
      <dgm:spPr/>
      <dgm:t>
        <a:bodyPr/>
        <a:lstStyle/>
        <a:p>
          <a:endParaRPr lang="ru-RU"/>
        </a:p>
      </dgm:t>
    </dgm:pt>
    <dgm:pt modelId="{0A1FAF01-A473-4D67-A1A0-9F4225E3D737}" type="sibTrans" cxnId="{C65C3794-F4AA-40D5-8526-C06715D3F22D}">
      <dgm:prSet/>
      <dgm:spPr/>
      <dgm:t>
        <a:bodyPr/>
        <a:lstStyle/>
        <a:p>
          <a:endParaRPr lang="ru-RU"/>
        </a:p>
      </dgm:t>
    </dgm:pt>
    <dgm:pt modelId="{30F0DD1E-3E76-4FBB-BDDD-217F2094AF9F}">
      <dgm:prSet custT="1"/>
      <dgm:spPr>
        <a:gradFill rotWithShape="0">
          <a:gsLst>
            <a:gs pos="0">
              <a:srgbClr val="FFC000"/>
            </a:gs>
            <a:gs pos="80000">
              <a:schemeClr val="accent3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2000" b="1" dirty="0" smtClean="0"/>
            <a:t>Составление и подбор творческих занятий,  игр, материалов, рекомендаций по теме</a:t>
          </a:r>
          <a:endParaRPr lang="ru-RU" sz="2000" b="1" dirty="0"/>
        </a:p>
      </dgm:t>
    </dgm:pt>
    <dgm:pt modelId="{1DBBFB88-9C99-41FB-9544-4206754C7233}" type="parTrans" cxnId="{399DA7FB-915B-4EF3-AA62-D377D8E229C0}">
      <dgm:prSet/>
      <dgm:spPr/>
      <dgm:t>
        <a:bodyPr/>
        <a:lstStyle/>
        <a:p>
          <a:endParaRPr lang="ru-RU"/>
        </a:p>
      </dgm:t>
    </dgm:pt>
    <dgm:pt modelId="{F6E4A12D-21F5-4ABB-8BE7-0DEC1F04085B}" type="sibTrans" cxnId="{399DA7FB-915B-4EF3-AA62-D377D8E229C0}">
      <dgm:prSet/>
      <dgm:spPr/>
      <dgm:t>
        <a:bodyPr/>
        <a:lstStyle/>
        <a:p>
          <a:endParaRPr lang="ru-RU"/>
        </a:p>
      </dgm:t>
    </dgm:pt>
    <dgm:pt modelId="{B1220BE7-E888-47A1-B9E2-8460075B4DD8}" type="pres">
      <dgm:prSet presAssocID="{A0F70021-07A1-4EFC-97DE-FE3FE0ED1E7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EEB849-786A-4067-A57A-7685E1B182B9}" type="pres">
      <dgm:prSet presAssocID="{A0F70021-07A1-4EFC-97DE-FE3FE0ED1E79}" presName="cycle" presStyleCnt="0"/>
      <dgm:spPr/>
    </dgm:pt>
    <dgm:pt modelId="{C3DA5463-CF4A-44BC-9E29-5754317460DF}" type="pres">
      <dgm:prSet presAssocID="{E505F1E1-1BE6-4422-860E-EDB8DD6EA690}" presName="nodeFirstNode" presStyleLbl="node1" presStyleIdx="0" presStyleCnt="6" custScaleX="144021" custScaleY="137676" custRadScaleRad="85434" custRadScaleInc="53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6EE51-0F73-4A83-8446-BFEC773C4516}" type="pres">
      <dgm:prSet presAssocID="{6E62114E-B838-4410-B859-AF89D5CAAE13}" presName="sibTransFirstNode" presStyleLbl="bgShp" presStyleIdx="0" presStyleCnt="1" custLinFactNeighborX="-460" custLinFactNeighborY="-4979"/>
      <dgm:spPr/>
      <dgm:t>
        <a:bodyPr/>
        <a:lstStyle/>
        <a:p>
          <a:endParaRPr lang="ru-RU"/>
        </a:p>
      </dgm:t>
    </dgm:pt>
    <dgm:pt modelId="{F8D89026-27C8-40C9-8131-DA8D8DA4813B}" type="pres">
      <dgm:prSet presAssocID="{CC42A2E8-99F2-4AF0-959F-B935FBEBAC82}" presName="nodeFollowingNodes" presStyleLbl="node1" presStyleIdx="1" presStyleCnt="6" custScaleX="164168" custScaleY="90641" custRadScaleRad="108716" custRadScaleInc="42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7F979-96BB-4532-9A03-DB3F714C7BE4}" type="pres">
      <dgm:prSet presAssocID="{8300FE44-2C72-42F1-984C-D8C29EB91165}" presName="nodeFollowingNodes" presStyleLbl="node1" presStyleIdx="2" presStyleCnt="6" custScaleX="185033" custScaleY="110086" custRadScaleRad="112056" custRadScaleInc="-23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8297F-1442-4291-B25E-B64E2ECEC8AF}" type="pres">
      <dgm:prSet presAssocID="{EC4C0AA6-7D49-4E47-A977-49234F4456A1}" presName="nodeFollowingNodes" presStyleLbl="node1" presStyleIdx="3" presStyleCnt="6" custScaleX="129390" custScaleY="104186" custRadScaleRad="88986" custRadScaleInc="-8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E033BA-7544-45C8-9ACA-63459E130A61}" type="pres">
      <dgm:prSet presAssocID="{1F26CB1E-04F6-48E4-80D1-9EC337D9C3D5}" presName="nodeFollowingNodes" presStyleLbl="node1" presStyleIdx="4" presStyleCnt="6" custScaleX="111596" custScaleY="115100" custRadScaleRad="81705" custRadScaleInc="17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106EE-F915-4087-95D1-AE7DD1C5EF17}" type="pres">
      <dgm:prSet presAssocID="{30F0DD1E-3E76-4FBB-BDDD-217F2094AF9F}" presName="nodeFollowingNodes" presStyleLbl="node1" presStyleIdx="5" presStyleCnt="6" custScaleX="157934" custScaleY="114659" custRadScaleRad="104044" custRadScaleInc="-26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14D0A8-F715-49EE-A5A7-26D1659A64EE}" type="presOf" srcId="{EC4C0AA6-7D49-4E47-A977-49234F4456A1}" destId="{5738297F-1442-4291-B25E-B64E2ECEC8AF}" srcOrd="0" destOrd="0" presId="urn:microsoft.com/office/officeart/2005/8/layout/cycle3"/>
    <dgm:cxn modelId="{399DA7FB-915B-4EF3-AA62-D377D8E229C0}" srcId="{A0F70021-07A1-4EFC-97DE-FE3FE0ED1E79}" destId="{30F0DD1E-3E76-4FBB-BDDD-217F2094AF9F}" srcOrd="5" destOrd="0" parTransId="{1DBBFB88-9C99-41FB-9544-4206754C7233}" sibTransId="{F6E4A12D-21F5-4ABB-8BE7-0DEC1F04085B}"/>
    <dgm:cxn modelId="{8A912786-151A-4DD9-A727-70E32E5C0F8C}" type="presOf" srcId="{CC42A2E8-99F2-4AF0-959F-B935FBEBAC82}" destId="{F8D89026-27C8-40C9-8131-DA8D8DA4813B}" srcOrd="0" destOrd="0" presId="urn:microsoft.com/office/officeart/2005/8/layout/cycle3"/>
    <dgm:cxn modelId="{3E388EDA-67CA-483D-85CC-E0424DC94D58}" type="presOf" srcId="{8300FE44-2C72-42F1-984C-D8C29EB91165}" destId="{84E7F979-96BB-4532-9A03-DB3F714C7BE4}" srcOrd="0" destOrd="0" presId="urn:microsoft.com/office/officeart/2005/8/layout/cycle3"/>
    <dgm:cxn modelId="{F6A53B0D-29D8-4AB7-B9AC-C78978A3DC87}" type="presOf" srcId="{A0F70021-07A1-4EFC-97DE-FE3FE0ED1E79}" destId="{B1220BE7-E888-47A1-B9E2-8460075B4DD8}" srcOrd="0" destOrd="0" presId="urn:microsoft.com/office/officeart/2005/8/layout/cycle3"/>
    <dgm:cxn modelId="{001C039F-30D1-452B-A626-E8209BF9B5F2}" type="presOf" srcId="{E505F1E1-1BE6-4422-860E-EDB8DD6EA690}" destId="{C3DA5463-CF4A-44BC-9E29-5754317460DF}" srcOrd="0" destOrd="0" presId="urn:microsoft.com/office/officeart/2005/8/layout/cycle3"/>
    <dgm:cxn modelId="{FFC74741-2D50-4C8E-BF42-779E1418FCEB}" type="presOf" srcId="{30F0DD1E-3E76-4FBB-BDDD-217F2094AF9F}" destId="{52D106EE-F915-4087-95D1-AE7DD1C5EF17}" srcOrd="0" destOrd="0" presId="urn:microsoft.com/office/officeart/2005/8/layout/cycle3"/>
    <dgm:cxn modelId="{F40B378C-5684-4E0C-B6D4-4F1EA38004F1}" srcId="{A0F70021-07A1-4EFC-97DE-FE3FE0ED1E79}" destId="{EC4C0AA6-7D49-4E47-A977-49234F4456A1}" srcOrd="3" destOrd="0" parTransId="{08331342-0A6D-413C-8208-971CDB99D7D6}" sibTransId="{6A1CE7A0-24BE-42AA-AD43-CC8B867B3495}"/>
    <dgm:cxn modelId="{202D7166-D59F-4D76-8EA6-8EFE292CB2C8}" type="presOf" srcId="{6E62114E-B838-4410-B859-AF89D5CAAE13}" destId="{F4A6EE51-0F73-4A83-8446-BFEC773C4516}" srcOrd="0" destOrd="0" presId="urn:microsoft.com/office/officeart/2005/8/layout/cycle3"/>
    <dgm:cxn modelId="{30B037C0-B4F2-46CF-A557-FE9AA8E6E70E}" srcId="{A0F70021-07A1-4EFC-97DE-FE3FE0ED1E79}" destId="{8300FE44-2C72-42F1-984C-D8C29EB91165}" srcOrd="2" destOrd="0" parTransId="{6FAA8BDE-385F-4C13-B421-A6483DDFAA6A}" sibTransId="{9EC12775-E2FC-4CEA-9ED0-F53F4F7EB7AF}"/>
    <dgm:cxn modelId="{A3FE9BC1-C5B7-4D5F-BB71-7427A4FF51E6}" srcId="{A0F70021-07A1-4EFC-97DE-FE3FE0ED1E79}" destId="{CC42A2E8-99F2-4AF0-959F-B935FBEBAC82}" srcOrd="1" destOrd="0" parTransId="{2E4B396A-9B52-4E6D-A7BF-3D2A1B71847F}" sibTransId="{D256F77A-31D7-4F06-85A9-F6C54C0230D5}"/>
    <dgm:cxn modelId="{C65C3794-F4AA-40D5-8526-C06715D3F22D}" srcId="{A0F70021-07A1-4EFC-97DE-FE3FE0ED1E79}" destId="{1F26CB1E-04F6-48E4-80D1-9EC337D9C3D5}" srcOrd="4" destOrd="0" parTransId="{5B088FDE-D2B3-45B3-9AAE-5BFEFCA27845}" sibTransId="{0A1FAF01-A473-4D67-A1A0-9F4225E3D737}"/>
    <dgm:cxn modelId="{67781116-FFFB-489D-A2F4-CE32A0F52BEB}" type="presOf" srcId="{1F26CB1E-04F6-48E4-80D1-9EC337D9C3D5}" destId="{59E033BA-7544-45C8-9ACA-63459E130A61}" srcOrd="0" destOrd="0" presId="urn:microsoft.com/office/officeart/2005/8/layout/cycle3"/>
    <dgm:cxn modelId="{CC405C57-D713-472E-B66D-B90B8937062A}" srcId="{A0F70021-07A1-4EFC-97DE-FE3FE0ED1E79}" destId="{E505F1E1-1BE6-4422-860E-EDB8DD6EA690}" srcOrd="0" destOrd="0" parTransId="{6E11151B-35F7-453C-9157-8C6EEC0D90A6}" sibTransId="{6E62114E-B838-4410-B859-AF89D5CAAE13}"/>
    <dgm:cxn modelId="{96C0893D-B9DE-4824-A271-75F61B4212EE}" type="presParOf" srcId="{B1220BE7-E888-47A1-B9E2-8460075B4DD8}" destId="{75EEB849-786A-4067-A57A-7685E1B182B9}" srcOrd="0" destOrd="0" presId="urn:microsoft.com/office/officeart/2005/8/layout/cycle3"/>
    <dgm:cxn modelId="{259CAB42-F967-4FF7-A6A7-1A3ADAC81EF5}" type="presParOf" srcId="{75EEB849-786A-4067-A57A-7685E1B182B9}" destId="{C3DA5463-CF4A-44BC-9E29-5754317460DF}" srcOrd="0" destOrd="0" presId="urn:microsoft.com/office/officeart/2005/8/layout/cycle3"/>
    <dgm:cxn modelId="{7B95B393-BE56-4114-BF2B-CD4878DFDFCF}" type="presParOf" srcId="{75EEB849-786A-4067-A57A-7685E1B182B9}" destId="{F4A6EE51-0F73-4A83-8446-BFEC773C4516}" srcOrd="1" destOrd="0" presId="urn:microsoft.com/office/officeart/2005/8/layout/cycle3"/>
    <dgm:cxn modelId="{5747F1C2-A33F-4A4B-9728-5E23C949FF15}" type="presParOf" srcId="{75EEB849-786A-4067-A57A-7685E1B182B9}" destId="{F8D89026-27C8-40C9-8131-DA8D8DA4813B}" srcOrd="2" destOrd="0" presId="urn:microsoft.com/office/officeart/2005/8/layout/cycle3"/>
    <dgm:cxn modelId="{C1B5389B-FD5D-478F-851D-6DC9DA64E57F}" type="presParOf" srcId="{75EEB849-786A-4067-A57A-7685E1B182B9}" destId="{84E7F979-96BB-4532-9A03-DB3F714C7BE4}" srcOrd="3" destOrd="0" presId="urn:microsoft.com/office/officeart/2005/8/layout/cycle3"/>
    <dgm:cxn modelId="{A79EEABE-43B0-456A-B18E-219D9C8AAF02}" type="presParOf" srcId="{75EEB849-786A-4067-A57A-7685E1B182B9}" destId="{5738297F-1442-4291-B25E-B64E2ECEC8AF}" srcOrd="4" destOrd="0" presId="urn:microsoft.com/office/officeart/2005/8/layout/cycle3"/>
    <dgm:cxn modelId="{358AA4CA-BF91-4B5D-BD62-7A3CB2E4BEF5}" type="presParOf" srcId="{75EEB849-786A-4067-A57A-7685E1B182B9}" destId="{59E033BA-7544-45C8-9ACA-63459E130A61}" srcOrd="5" destOrd="0" presId="urn:microsoft.com/office/officeart/2005/8/layout/cycle3"/>
    <dgm:cxn modelId="{B33869E9-D261-4DE7-9338-41439EE7740D}" type="presParOf" srcId="{75EEB849-786A-4067-A57A-7685E1B182B9}" destId="{52D106EE-F915-4087-95D1-AE7DD1C5EF17}" srcOrd="6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E5364C-768B-4635-BC65-39D66EDCDA1C}" type="doc">
      <dgm:prSet loTypeId="urn:microsoft.com/office/officeart/2005/8/layout/cycle7" loCatId="cycle" qsTypeId="urn:microsoft.com/office/officeart/2005/8/quickstyle/3d3" qsCatId="3D" csTypeId="urn:microsoft.com/office/officeart/2005/8/colors/colorful1#1" csCatId="colorful" phldr="1"/>
      <dgm:spPr/>
    </dgm:pt>
    <dgm:pt modelId="{980FA137-464F-49D2-96DE-D69240069150}">
      <dgm:prSet phldrT="[Текст]" custT="1"/>
      <dgm:spPr/>
      <dgm:t>
        <a:bodyPr/>
        <a:lstStyle/>
        <a:p>
          <a:r>
            <a:rPr lang="ru-RU" sz="2000" b="1" dirty="0" smtClean="0"/>
            <a:t>Постепенное  заполнение группы</a:t>
          </a:r>
          <a:endParaRPr lang="ru-RU" sz="2000" b="1" dirty="0"/>
        </a:p>
      </dgm:t>
    </dgm:pt>
    <dgm:pt modelId="{98F8A5D9-3DAD-4813-AECD-EE86E4CA12CA}" type="parTrans" cxnId="{59ACC96D-C47C-48B8-BCF3-92F2AF21E443}">
      <dgm:prSet/>
      <dgm:spPr/>
      <dgm:t>
        <a:bodyPr/>
        <a:lstStyle/>
        <a:p>
          <a:endParaRPr lang="ru-RU"/>
        </a:p>
      </dgm:t>
    </dgm:pt>
    <dgm:pt modelId="{297EA51F-1757-43D2-B91E-1C9D78EB787A}" type="sibTrans" cxnId="{59ACC96D-C47C-48B8-BCF3-92F2AF21E443}">
      <dgm:prSet/>
      <dgm:spPr/>
      <dgm:t>
        <a:bodyPr/>
        <a:lstStyle/>
        <a:p>
          <a:endParaRPr lang="ru-RU"/>
        </a:p>
      </dgm:t>
    </dgm:pt>
    <dgm:pt modelId="{89528705-19A0-4665-96DD-690D407A83BB}">
      <dgm:prSet phldrT="[Текст]" custT="1"/>
      <dgm:spPr/>
      <dgm:t>
        <a:bodyPr/>
        <a:lstStyle/>
        <a:p>
          <a:r>
            <a:rPr lang="ru-RU" sz="2000" b="1" dirty="0" smtClean="0"/>
            <a:t>Учет индивидуальных особенностей</a:t>
          </a:r>
          <a:endParaRPr lang="ru-RU" sz="2000" b="1" dirty="0"/>
        </a:p>
      </dgm:t>
    </dgm:pt>
    <dgm:pt modelId="{3AC27EA1-7100-435A-A03E-B1CD037D65B0}" type="parTrans" cxnId="{4AC95063-F10E-4039-BC17-5B6E68EF3958}">
      <dgm:prSet/>
      <dgm:spPr/>
      <dgm:t>
        <a:bodyPr/>
        <a:lstStyle/>
        <a:p>
          <a:endParaRPr lang="ru-RU"/>
        </a:p>
      </dgm:t>
    </dgm:pt>
    <dgm:pt modelId="{7C5D6D35-2968-4A9D-9A42-B394B6FC815A}" type="sibTrans" cxnId="{4AC95063-F10E-4039-BC17-5B6E68EF3958}">
      <dgm:prSet/>
      <dgm:spPr/>
      <dgm:t>
        <a:bodyPr/>
        <a:lstStyle/>
        <a:p>
          <a:endParaRPr lang="ru-RU"/>
        </a:p>
      </dgm:t>
    </dgm:pt>
    <dgm:pt modelId="{4E12A1F3-48CF-461C-AA7A-36C0039E39E2}">
      <dgm:prSet phldrT="[Текст]" custT="1"/>
      <dgm:spPr/>
      <dgm:t>
        <a:bodyPr/>
        <a:lstStyle/>
        <a:p>
          <a:r>
            <a:rPr lang="ru-RU" sz="2000" b="1" dirty="0" smtClean="0"/>
            <a:t>Контроль состояния ребенка</a:t>
          </a:r>
          <a:endParaRPr lang="ru-RU" sz="2000" b="1" dirty="0"/>
        </a:p>
      </dgm:t>
    </dgm:pt>
    <dgm:pt modelId="{1EF1F3D5-0794-45AB-8F6C-AB0F59D3C30E}" type="parTrans" cxnId="{2336B649-DD1E-4BAF-9DD8-E4A297BD6EE8}">
      <dgm:prSet/>
      <dgm:spPr/>
      <dgm:t>
        <a:bodyPr/>
        <a:lstStyle/>
        <a:p>
          <a:endParaRPr lang="ru-RU"/>
        </a:p>
      </dgm:t>
    </dgm:pt>
    <dgm:pt modelId="{CBDAF468-2C1F-4F1D-BB58-E2CB231BF87B}" type="sibTrans" cxnId="{2336B649-DD1E-4BAF-9DD8-E4A297BD6EE8}">
      <dgm:prSet/>
      <dgm:spPr/>
      <dgm:t>
        <a:bodyPr/>
        <a:lstStyle/>
        <a:p>
          <a:endParaRPr lang="ru-RU"/>
        </a:p>
      </dgm:t>
    </dgm:pt>
    <dgm:pt modelId="{524F698C-191E-4049-BF23-CF54B00C373B}">
      <dgm:prSet custT="1"/>
      <dgm:spPr/>
      <dgm:t>
        <a:bodyPr/>
        <a:lstStyle/>
        <a:p>
          <a:r>
            <a:rPr lang="ru-RU" sz="2000" b="1" dirty="0" smtClean="0"/>
            <a:t>Гибкий режим пребывания</a:t>
          </a:r>
          <a:endParaRPr lang="ru-RU" sz="2000" b="1" dirty="0"/>
        </a:p>
      </dgm:t>
    </dgm:pt>
    <dgm:pt modelId="{541B0D10-2F62-4BC9-AEE8-D6402A2E0FC7}" type="parTrans" cxnId="{DB43FC4D-1706-4B6C-8157-56CB2FB9B9A4}">
      <dgm:prSet/>
      <dgm:spPr/>
      <dgm:t>
        <a:bodyPr/>
        <a:lstStyle/>
        <a:p>
          <a:endParaRPr lang="ru-RU"/>
        </a:p>
      </dgm:t>
    </dgm:pt>
    <dgm:pt modelId="{D98AECAA-395E-4E52-ABC8-547668401C04}" type="sibTrans" cxnId="{DB43FC4D-1706-4B6C-8157-56CB2FB9B9A4}">
      <dgm:prSet/>
      <dgm:spPr/>
      <dgm:t>
        <a:bodyPr/>
        <a:lstStyle/>
        <a:p>
          <a:endParaRPr lang="ru-RU"/>
        </a:p>
      </dgm:t>
    </dgm:pt>
    <dgm:pt modelId="{05CC6A1D-FBE0-4BC7-8348-234FDD6C1FC4}" type="pres">
      <dgm:prSet presAssocID="{2EE5364C-768B-4635-BC65-39D66EDCDA1C}" presName="Name0" presStyleCnt="0">
        <dgm:presLayoutVars>
          <dgm:dir/>
          <dgm:resizeHandles val="exact"/>
        </dgm:presLayoutVars>
      </dgm:prSet>
      <dgm:spPr/>
    </dgm:pt>
    <dgm:pt modelId="{155052A2-8700-4687-AE31-76822CF889F8}" type="pres">
      <dgm:prSet presAssocID="{980FA137-464F-49D2-96DE-D69240069150}" presName="node" presStyleLbl="node1" presStyleIdx="0" presStyleCnt="4" custScaleX="157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597DD-B3A2-477F-9D83-1C91796C3F6C}" type="pres">
      <dgm:prSet presAssocID="{297EA51F-1757-43D2-B91E-1C9D78EB787A}" presName="sibTrans" presStyleLbl="sibTrans2D1" presStyleIdx="0" presStyleCnt="4"/>
      <dgm:spPr/>
      <dgm:t>
        <a:bodyPr/>
        <a:lstStyle/>
        <a:p>
          <a:endParaRPr lang="ru-RU"/>
        </a:p>
      </dgm:t>
    </dgm:pt>
    <dgm:pt modelId="{8CB39518-76BC-46E1-9E9F-794B191ED1E1}" type="pres">
      <dgm:prSet presAssocID="{297EA51F-1757-43D2-B91E-1C9D78EB787A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15526BAE-7EBC-4967-8C3D-1B5ADE5E1CA2}" type="pres">
      <dgm:prSet presAssocID="{524F698C-191E-4049-BF23-CF54B00C373B}" presName="node" presStyleLbl="node1" presStyleIdx="1" presStyleCnt="4" custScaleX="135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290833-A761-4CAD-BABE-B40386E2FF61}" type="pres">
      <dgm:prSet presAssocID="{D98AECAA-395E-4E52-ABC8-547668401C04}" presName="sibTrans" presStyleLbl="sibTrans2D1" presStyleIdx="1" presStyleCnt="4"/>
      <dgm:spPr/>
      <dgm:t>
        <a:bodyPr/>
        <a:lstStyle/>
        <a:p>
          <a:endParaRPr lang="ru-RU"/>
        </a:p>
      </dgm:t>
    </dgm:pt>
    <dgm:pt modelId="{78E68B4D-2EA0-49C7-8A58-D79E733FF4AA}" type="pres">
      <dgm:prSet presAssocID="{D98AECAA-395E-4E52-ABC8-547668401C04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B88F1341-010A-4EEA-8FEE-C9A7DAC47DE0}" type="pres">
      <dgm:prSet presAssocID="{89528705-19A0-4665-96DD-690D407A83BB}" presName="node" presStyleLbl="node1" presStyleIdx="2" presStyleCnt="4" custScaleX="143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3188E-B719-48C8-A960-CA60F849DDAB}" type="pres">
      <dgm:prSet presAssocID="{7C5D6D35-2968-4A9D-9A42-B394B6FC815A}" presName="sibTrans" presStyleLbl="sibTrans2D1" presStyleIdx="2" presStyleCnt="4"/>
      <dgm:spPr/>
      <dgm:t>
        <a:bodyPr/>
        <a:lstStyle/>
        <a:p>
          <a:endParaRPr lang="ru-RU"/>
        </a:p>
      </dgm:t>
    </dgm:pt>
    <dgm:pt modelId="{D1E4107A-D425-434F-BDDD-2C5D92E8AD51}" type="pres">
      <dgm:prSet presAssocID="{7C5D6D35-2968-4A9D-9A42-B394B6FC815A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ABAAF264-C4A3-462B-B5D2-6815503895EF}" type="pres">
      <dgm:prSet presAssocID="{4E12A1F3-48CF-461C-AA7A-36C0039E39E2}" presName="node" presStyleLbl="node1" presStyleIdx="3" presStyleCnt="4" custScaleX="128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B5EF0-09A5-4AF1-AB10-106475DDFB64}" type="pres">
      <dgm:prSet presAssocID="{CBDAF468-2C1F-4F1D-BB58-E2CB231BF87B}" presName="sibTrans" presStyleLbl="sibTrans2D1" presStyleIdx="3" presStyleCnt="4"/>
      <dgm:spPr/>
      <dgm:t>
        <a:bodyPr/>
        <a:lstStyle/>
        <a:p>
          <a:endParaRPr lang="ru-RU"/>
        </a:p>
      </dgm:t>
    </dgm:pt>
    <dgm:pt modelId="{98864F70-2A44-4699-A4D5-4204C5FE194F}" type="pres">
      <dgm:prSet presAssocID="{CBDAF468-2C1F-4F1D-BB58-E2CB231BF87B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A1983999-E23F-4A82-91BE-D81FA1CFAF63}" type="presOf" srcId="{2EE5364C-768B-4635-BC65-39D66EDCDA1C}" destId="{05CC6A1D-FBE0-4BC7-8348-234FDD6C1FC4}" srcOrd="0" destOrd="0" presId="urn:microsoft.com/office/officeart/2005/8/layout/cycle7"/>
    <dgm:cxn modelId="{51528B57-C76B-4078-8BCB-E802422EC24E}" type="presOf" srcId="{D98AECAA-395E-4E52-ABC8-547668401C04}" destId="{AA290833-A761-4CAD-BABE-B40386E2FF61}" srcOrd="0" destOrd="0" presId="urn:microsoft.com/office/officeart/2005/8/layout/cycle7"/>
    <dgm:cxn modelId="{9DB9272D-4410-4BCF-BC7B-B56FDDE07AFF}" type="presOf" srcId="{7C5D6D35-2968-4A9D-9A42-B394B6FC815A}" destId="{B353188E-B719-48C8-A960-CA60F849DDAB}" srcOrd="0" destOrd="0" presId="urn:microsoft.com/office/officeart/2005/8/layout/cycle7"/>
    <dgm:cxn modelId="{D4E779FB-DDF9-48DA-A06A-E6D9674EB815}" type="presOf" srcId="{D98AECAA-395E-4E52-ABC8-547668401C04}" destId="{78E68B4D-2EA0-49C7-8A58-D79E733FF4AA}" srcOrd="1" destOrd="0" presId="urn:microsoft.com/office/officeart/2005/8/layout/cycle7"/>
    <dgm:cxn modelId="{97E9EDA4-8D1C-4227-A4DA-9A7E5AAFFCD7}" type="presOf" srcId="{7C5D6D35-2968-4A9D-9A42-B394B6FC815A}" destId="{D1E4107A-D425-434F-BDDD-2C5D92E8AD51}" srcOrd="1" destOrd="0" presId="urn:microsoft.com/office/officeart/2005/8/layout/cycle7"/>
    <dgm:cxn modelId="{59AA6F63-945A-4A9A-BF00-F6743788C32F}" type="presOf" srcId="{980FA137-464F-49D2-96DE-D69240069150}" destId="{155052A2-8700-4687-AE31-76822CF889F8}" srcOrd="0" destOrd="0" presId="urn:microsoft.com/office/officeart/2005/8/layout/cycle7"/>
    <dgm:cxn modelId="{4AC95063-F10E-4039-BC17-5B6E68EF3958}" srcId="{2EE5364C-768B-4635-BC65-39D66EDCDA1C}" destId="{89528705-19A0-4665-96DD-690D407A83BB}" srcOrd="2" destOrd="0" parTransId="{3AC27EA1-7100-435A-A03E-B1CD037D65B0}" sibTransId="{7C5D6D35-2968-4A9D-9A42-B394B6FC815A}"/>
    <dgm:cxn modelId="{DB43FC4D-1706-4B6C-8157-56CB2FB9B9A4}" srcId="{2EE5364C-768B-4635-BC65-39D66EDCDA1C}" destId="{524F698C-191E-4049-BF23-CF54B00C373B}" srcOrd="1" destOrd="0" parTransId="{541B0D10-2F62-4BC9-AEE8-D6402A2E0FC7}" sibTransId="{D98AECAA-395E-4E52-ABC8-547668401C04}"/>
    <dgm:cxn modelId="{F9C923A5-1B72-4867-9DFC-67F0C2D695F9}" type="presOf" srcId="{CBDAF468-2C1F-4F1D-BB58-E2CB231BF87B}" destId="{043B5EF0-09A5-4AF1-AB10-106475DDFB64}" srcOrd="0" destOrd="0" presId="urn:microsoft.com/office/officeart/2005/8/layout/cycle7"/>
    <dgm:cxn modelId="{3D26FA57-8F6C-4819-897E-FBE489F1D3DD}" type="presOf" srcId="{CBDAF468-2C1F-4F1D-BB58-E2CB231BF87B}" destId="{98864F70-2A44-4699-A4D5-4204C5FE194F}" srcOrd="1" destOrd="0" presId="urn:microsoft.com/office/officeart/2005/8/layout/cycle7"/>
    <dgm:cxn modelId="{3C59F628-C483-4AE4-AB71-AC1DF1A63B36}" type="presOf" srcId="{524F698C-191E-4049-BF23-CF54B00C373B}" destId="{15526BAE-7EBC-4967-8C3D-1B5ADE5E1CA2}" srcOrd="0" destOrd="0" presId="urn:microsoft.com/office/officeart/2005/8/layout/cycle7"/>
    <dgm:cxn modelId="{7DAFAD1B-C154-4E8A-BC99-076F50FA487D}" type="presOf" srcId="{4E12A1F3-48CF-461C-AA7A-36C0039E39E2}" destId="{ABAAF264-C4A3-462B-B5D2-6815503895EF}" srcOrd="0" destOrd="0" presId="urn:microsoft.com/office/officeart/2005/8/layout/cycle7"/>
    <dgm:cxn modelId="{D04FF63D-3514-443E-A87C-BD809116A40F}" type="presOf" srcId="{297EA51F-1757-43D2-B91E-1C9D78EB787A}" destId="{8CB39518-76BC-46E1-9E9F-794B191ED1E1}" srcOrd="1" destOrd="0" presId="urn:microsoft.com/office/officeart/2005/8/layout/cycle7"/>
    <dgm:cxn modelId="{59ACC96D-C47C-48B8-BCF3-92F2AF21E443}" srcId="{2EE5364C-768B-4635-BC65-39D66EDCDA1C}" destId="{980FA137-464F-49D2-96DE-D69240069150}" srcOrd="0" destOrd="0" parTransId="{98F8A5D9-3DAD-4813-AECD-EE86E4CA12CA}" sibTransId="{297EA51F-1757-43D2-B91E-1C9D78EB787A}"/>
    <dgm:cxn modelId="{2336B649-DD1E-4BAF-9DD8-E4A297BD6EE8}" srcId="{2EE5364C-768B-4635-BC65-39D66EDCDA1C}" destId="{4E12A1F3-48CF-461C-AA7A-36C0039E39E2}" srcOrd="3" destOrd="0" parTransId="{1EF1F3D5-0794-45AB-8F6C-AB0F59D3C30E}" sibTransId="{CBDAF468-2C1F-4F1D-BB58-E2CB231BF87B}"/>
    <dgm:cxn modelId="{E39506EF-B1E0-4701-B864-26AF63DCE955}" type="presOf" srcId="{297EA51F-1757-43D2-B91E-1C9D78EB787A}" destId="{4B7597DD-B3A2-477F-9D83-1C91796C3F6C}" srcOrd="0" destOrd="0" presId="urn:microsoft.com/office/officeart/2005/8/layout/cycle7"/>
    <dgm:cxn modelId="{9249FE07-A81F-4B40-8F2A-C6F2F784FCAD}" type="presOf" srcId="{89528705-19A0-4665-96DD-690D407A83BB}" destId="{B88F1341-010A-4EEA-8FEE-C9A7DAC47DE0}" srcOrd="0" destOrd="0" presId="urn:microsoft.com/office/officeart/2005/8/layout/cycle7"/>
    <dgm:cxn modelId="{45BEBE8A-B1DE-48A7-88C5-7CA49CC3EA2C}" type="presParOf" srcId="{05CC6A1D-FBE0-4BC7-8348-234FDD6C1FC4}" destId="{155052A2-8700-4687-AE31-76822CF889F8}" srcOrd="0" destOrd="0" presId="urn:microsoft.com/office/officeart/2005/8/layout/cycle7"/>
    <dgm:cxn modelId="{E72AE3A4-9DAB-41C7-A3F5-B86149261C66}" type="presParOf" srcId="{05CC6A1D-FBE0-4BC7-8348-234FDD6C1FC4}" destId="{4B7597DD-B3A2-477F-9D83-1C91796C3F6C}" srcOrd="1" destOrd="0" presId="urn:microsoft.com/office/officeart/2005/8/layout/cycle7"/>
    <dgm:cxn modelId="{6F353A42-F3B8-42AB-ADAF-2CC44FC097DB}" type="presParOf" srcId="{4B7597DD-B3A2-477F-9D83-1C91796C3F6C}" destId="{8CB39518-76BC-46E1-9E9F-794B191ED1E1}" srcOrd="0" destOrd="0" presId="urn:microsoft.com/office/officeart/2005/8/layout/cycle7"/>
    <dgm:cxn modelId="{63118BAC-ADBF-49D0-88B6-5D949E6F6438}" type="presParOf" srcId="{05CC6A1D-FBE0-4BC7-8348-234FDD6C1FC4}" destId="{15526BAE-7EBC-4967-8C3D-1B5ADE5E1CA2}" srcOrd="2" destOrd="0" presId="urn:microsoft.com/office/officeart/2005/8/layout/cycle7"/>
    <dgm:cxn modelId="{6D138426-D797-41B5-B7F1-1AEE0BF5403B}" type="presParOf" srcId="{05CC6A1D-FBE0-4BC7-8348-234FDD6C1FC4}" destId="{AA290833-A761-4CAD-BABE-B40386E2FF61}" srcOrd="3" destOrd="0" presId="urn:microsoft.com/office/officeart/2005/8/layout/cycle7"/>
    <dgm:cxn modelId="{3A3BCE4C-5658-4C51-9B56-2DDCFCE8D357}" type="presParOf" srcId="{AA290833-A761-4CAD-BABE-B40386E2FF61}" destId="{78E68B4D-2EA0-49C7-8A58-D79E733FF4AA}" srcOrd="0" destOrd="0" presId="urn:microsoft.com/office/officeart/2005/8/layout/cycle7"/>
    <dgm:cxn modelId="{092F043C-33E8-46D1-8674-93B5CF7887A7}" type="presParOf" srcId="{05CC6A1D-FBE0-4BC7-8348-234FDD6C1FC4}" destId="{B88F1341-010A-4EEA-8FEE-C9A7DAC47DE0}" srcOrd="4" destOrd="0" presId="urn:microsoft.com/office/officeart/2005/8/layout/cycle7"/>
    <dgm:cxn modelId="{8BC08235-C4A4-4323-ADE8-FD2F84A8D6F2}" type="presParOf" srcId="{05CC6A1D-FBE0-4BC7-8348-234FDD6C1FC4}" destId="{B353188E-B719-48C8-A960-CA60F849DDAB}" srcOrd="5" destOrd="0" presId="urn:microsoft.com/office/officeart/2005/8/layout/cycle7"/>
    <dgm:cxn modelId="{29F04D58-C60A-47AD-B05F-C18FA96CF599}" type="presParOf" srcId="{B353188E-B719-48C8-A960-CA60F849DDAB}" destId="{D1E4107A-D425-434F-BDDD-2C5D92E8AD51}" srcOrd="0" destOrd="0" presId="urn:microsoft.com/office/officeart/2005/8/layout/cycle7"/>
    <dgm:cxn modelId="{4FEB6D25-AF55-4B9D-AD6E-474823620B7E}" type="presParOf" srcId="{05CC6A1D-FBE0-4BC7-8348-234FDD6C1FC4}" destId="{ABAAF264-C4A3-462B-B5D2-6815503895EF}" srcOrd="6" destOrd="0" presId="urn:microsoft.com/office/officeart/2005/8/layout/cycle7"/>
    <dgm:cxn modelId="{0761C88B-804F-4B20-A3EB-E6A02BA28DDE}" type="presParOf" srcId="{05CC6A1D-FBE0-4BC7-8348-234FDD6C1FC4}" destId="{043B5EF0-09A5-4AF1-AB10-106475DDFB64}" srcOrd="7" destOrd="0" presId="urn:microsoft.com/office/officeart/2005/8/layout/cycle7"/>
    <dgm:cxn modelId="{4E82DA14-040A-4173-83A7-D33CE6C46D15}" type="presParOf" srcId="{043B5EF0-09A5-4AF1-AB10-106475DDFB64}" destId="{98864F70-2A44-4699-A4D5-4204C5FE194F}" srcOrd="0" destOrd="0" presId="urn:microsoft.com/office/officeart/2005/8/layout/cycle7"/>
  </dgm:cxnLst>
  <dgm:bg>
    <a:effectLst>
      <a:outerShdw blurRad="152400" dist="317500" dir="5400000" sx="90000" sy="-19000" rotWithShape="0">
        <a:prstClr val="black">
          <a:alpha val="15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8A5769-D96F-4048-B02E-162CF0DF30B2}" type="doc">
      <dgm:prSet loTypeId="urn:microsoft.com/office/officeart/2005/8/layout/radial5" loCatId="cycle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F3A4C877-D87A-4ABC-9B1B-982981903193}">
      <dgm:prSet phldrT="[Текст]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b="1" dirty="0" smtClean="0"/>
            <a:t>Формы работы</a:t>
          </a:r>
          <a:endParaRPr lang="ru-RU" b="1" dirty="0"/>
        </a:p>
      </dgm:t>
    </dgm:pt>
    <dgm:pt modelId="{1E709E54-BDF1-4642-9EF0-D8E4FFEFE516}" type="parTrans" cxnId="{09E61ED1-F82C-45B6-BFCC-B1B2F39A9C76}">
      <dgm:prSet/>
      <dgm:spPr/>
      <dgm:t>
        <a:bodyPr/>
        <a:lstStyle/>
        <a:p>
          <a:endParaRPr lang="ru-RU"/>
        </a:p>
      </dgm:t>
    </dgm:pt>
    <dgm:pt modelId="{BB5D13AD-8F02-4624-830C-49DC92513163}" type="sibTrans" cxnId="{09E61ED1-F82C-45B6-BFCC-B1B2F39A9C76}">
      <dgm:prSet/>
      <dgm:spPr/>
      <dgm:t>
        <a:bodyPr/>
        <a:lstStyle/>
        <a:p>
          <a:endParaRPr lang="ru-RU"/>
        </a:p>
      </dgm:t>
    </dgm:pt>
    <dgm:pt modelId="{45BDD0F2-BF50-45A1-A4A1-E8AAEA253B0D}">
      <dgm:prSet phldrT="[Текст]" custT="1"/>
      <dgm:spPr>
        <a:gradFill rotWithShape="0">
          <a:gsLst>
            <a:gs pos="0">
              <a:srgbClr val="FFC000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2000" b="1" dirty="0" smtClean="0"/>
            <a:t>Анкетирование</a:t>
          </a:r>
          <a:endParaRPr lang="ru-RU" sz="2000" b="1" dirty="0"/>
        </a:p>
      </dgm:t>
    </dgm:pt>
    <dgm:pt modelId="{8DEDBD8E-760A-4454-A41E-71C02A238E1F}" type="parTrans" cxnId="{3F6BBE53-2EBA-4C60-883D-072C05CBEB5B}">
      <dgm:prSet/>
      <dgm:spPr/>
      <dgm:t>
        <a:bodyPr/>
        <a:lstStyle/>
        <a:p>
          <a:endParaRPr lang="ru-RU"/>
        </a:p>
      </dgm:t>
    </dgm:pt>
    <dgm:pt modelId="{8FE25DC7-A96F-4185-B597-6254F0A95944}" type="sibTrans" cxnId="{3F6BBE53-2EBA-4C60-883D-072C05CBEB5B}">
      <dgm:prSet/>
      <dgm:spPr/>
      <dgm:t>
        <a:bodyPr/>
        <a:lstStyle/>
        <a:p>
          <a:endParaRPr lang="ru-RU"/>
        </a:p>
      </dgm:t>
    </dgm:pt>
    <dgm:pt modelId="{97FF9C6C-F0C2-4060-8589-C72A69593465}">
      <dgm:prSet phldrT="[Текст]" custT="1"/>
      <dgm:spPr>
        <a:gradFill rotWithShape="0">
          <a:gsLst>
            <a:gs pos="0">
              <a:srgbClr val="92D050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2000" b="1" dirty="0" smtClean="0"/>
            <a:t>Консультации</a:t>
          </a:r>
          <a:endParaRPr lang="ru-RU" sz="2000" b="1" dirty="0"/>
        </a:p>
      </dgm:t>
    </dgm:pt>
    <dgm:pt modelId="{E793FBAD-5498-4D07-966E-075B691F2B2C}" type="parTrans" cxnId="{358635D0-78BA-497E-A7E7-E2A2EC78A681}">
      <dgm:prSet/>
      <dgm:spPr/>
      <dgm:t>
        <a:bodyPr/>
        <a:lstStyle/>
        <a:p>
          <a:endParaRPr lang="ru-RU"/>
        </a:p>
      </dgm:t>
    </dgm:pt>
    <dgm:pt modelId="{25971260-3020-42D9-867C-8C7CC2460966}" type="sibTrans" cxnId="{358635D0-78BA-497E-A7E7-E2A2EC78A681}">
      <dgm:prSet/>
      <dgm:spPr/>
      <dgm:t>
        <a:bodyPr/>
        <a:lstStyle/>
        <a:p>
          <a:endParaRPr lang="ru-RU"/>
        </a:p>
      </dgm:t>
    </dgm:pt>
    <dgm:pt modelId="{943938D7-D622-4C7F-8742-188E6BCBDC81}">
      <dgm:prSet phldrT="[Текст]" custT="1"/>
      <dgm:sp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2000" b="1" dirty="0" smtClean="0"/>
            <a:t>Наглядный материал</a:t>
          </a:r>
          <a:endParaRPr lang="ru-RU" sz="2000" b="1" dirty="0"/>
        </a:p>
      </dgm:t>
    </dgm:pt>
    <dgm:pt modelId="{B573A723-5FC2-4ADB-AAA8-1D583988A502}" type="parTrans" cxnId="{1AF09828-B726-4FE8-BE8A-1841A34937BC}">
      <dgm:prSet/>
      <dgm:spPr/>
      <dgm:t>
        <a:bodyPr/>
        <a:lstStyle/>
        <a:p>
          <a:endParaRPr lang="ru-RU"/>
        </a:p>
      </dgm:t>
    </dgm:pt>
    <dgm:pt modelId="{86C91EFD-DF7E-4733-8F36-CC537BEC92A2}" type="sibTrans" cxnId="{1AF09828-B726-4FE8-BE8A-1841A34937BC}">
      <dgm:prSet/>
      <dgm:spPr/>
      <dgm:t>
        <a:bodyPr/>
        <a:lstStyle/>
        <a:p>
          <a:endParaRPr lang="ru-RU"/>
        </a:p>
      </dgm:t>
    </dgm:pt>
    <dgm:pt modelId="{BCBE7520-DA36-4F14-8D4E-71A5D473580B}">
      <dgm:prSet phldrT="[Текст]" custT="1"/>
      <dgm:spPr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2000" b="1" smtClean="0"/>
            <a:t>Беседы</a:t>
          </a:r>
          <a:endParaRPr lang="ru-RU" sz="2000" b="1" dirty="0"/>
        </a:p>
      </dgm:t>
    </dgm:pt>
    <dgm:pt modelId="{5170D83D-A437-4B2E-915E-4B945E5F9F99}" type="parTrans" cxnId="{C71876AB-698B-4E80-ACA3-6911920D1970}">
      <dgm:prSet/>
      <dgm:spPr/>
      <dgm:t>
        <a:bodyPr/>
        <a:lstStyle/>
        <a:p>
          <a:endParaRPr lang="ru-RU"/>
        </a:p>
      </dgm:t>
    </dgm:pt>
    <dgm:pt modelId="{485AD6C2-54FA-4F55-AE58-1D2E85C30521}" type="sibTrans" cxnId="{C71876AB-698B-4E80-ACA3-6911920D1970}">
      <dgm:prSet/>
      <dgm:spPr/>
      <dgm:t>
        <a:bodyPr/>
        <a:lstStyle/>
        <a:p>
          <a:endParaRPr lang="ru-RU"/>
        </a:p>
      </dgm:t>
    </dgm:pt>
    <dgm:pt modelId="{B4237D49-9F61-453B-8BCE-848A00F6D3A4}">
      <dgm:prSet custT="1"/>
      <dgm:spPr>
        <a:gradFill rotWithShape="0">
          <a:gsLst>
            <a:gs pos="0">
              <a:srgbClr val="99FF99"/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2000" b="1" dirty="0" smtClean="0"/>
            <a:t>Родительское собрание</a:t>
          </a:r>
          <a:endParaRPr lang="ru-RU" sz="2000" b="1" dirty="0"/>
        </a:p>
      </dgm:t>
    </dgm:pt>
    <dgm:pt modelId="{A8AB5B58-151C-4965-ADA4-1A98D490E176}" type="parTrans" cxnId="{BD42BCA5-776A-4E7F-9EE0-79B0A86CFD5F}">
      <dgm:prSet/>
      <dgm:spPr/>
      <dgm:t>
        <a:bodyPr/>
        <a:lstStyle/>
        <a:p>
          <a:endParaRPr lang="ru-RU"/>
        </a:p>
      </dgm:t>
    </dgm:pt>
    <dgm:pt modelId="{AABE123D-693E-4B19-962F-DB643108D98D}" type="sibTrans" cxnId="{BD42BCA5-776A-4E7F-9EE0-79B0A86CFD5F}">
      <dgm:prSet/>
      <dgm:spPr/>
      <dgm:t>
        <a:bodyPr/>
        <a:lstStyle/>
        <a:p>
          <a:endParaRPr lang="ru-RU"/>
        </a:p>
      </dgm:t>
    </dgm:pt>
    <dgm:pt modelId="{7836E2FA-5A2E-4300-9F8E-63AC5C6623DF}">
      <dgm:prSet custT="1"/>
      <dgm:sp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1"/>
          <a:tileRect/>
        </a:gradFill>
      </dgm:spPr>
      <dgm:t>
        <a:bodyPr/>
        <a:lstStyle/>
        <a:p>
          <a:pPr marL="0" indent="0"/>
          <a:r>
            <a:rPr lang="ru-RU" sz="2000" b="1" dirty="0" smtClean="0"/>
            <a:t>Папки-передвижки</a:t>
          </a:r>
          <a:endParaRPr lang="ru-RU" sz="2000" b="1" dirty="0"/>
        </a:p>
      </dgm:t>
    </dgm:pt>
    <dgm:pt modelId="{26A7889D-25CF-443E-AF4E-871F945D05F4}" type="parTrans" cxnId="{BCD37B9C-1168-4BE8-9386-9F64867EF771}">
      <dgm:prSet/>
      <dgm:spPr/>
      <dgm:t>
        <a:bodyPr/>
        <a:lstStyle/>
        <a:p>
          <a:endParaRPr lang="ru-RU"/>
        </a:p>
      </dgm:t>
    </dgm:pt>
    <dgm:pt modelId="{5145A3C1-D3DB-42D5-982F-274929560392}" type="sibTrans" cxnId="{BCD37B9C-1168-4BE8-9386-9F64867EF771}">
      <dgm:prSet/>
      <dgm:spPr/>
      <dgm:t>
        <a:bodyPr/>
        <a:lstStyle/>
        <a:p>
          <a:endParaRPr lang="ru-RU"/>
        </a:p>
      </dgm:t>
    </dgm:pt>
    <dgm:pt modelId="{E545366A-A451-420C-95B7-D884D112A0AD}">
      <dgm:prSet custT="1"/>
      <dgm:sp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2700000" scaled="1"/>
          <a:tileRect/>
        </a:gradFill>
      </dgm:spPr>
      <dgm:t>
        <a:bodyPr/>
        <a:lstStyle/>
        <a:p>
          <a:pPr marL="0" indent="0"/>
          <a:r>
            <a:rPr lang="ru-RU" sz="2000" b="1" smtClean="0"/>
            <a:t>Выставки</a:t>
          </a:r>
          <a:endParaRPr lang="ru-RU" sz="2000" b="1" dirty="0"/>
        </a:p>
      </dgm:t>
    </dgm:pt>
    <dgm:pt modelId="{94D10783-CCE5-4F2D-A0DB-A1C5347491A0}" type="parTrans" cxnId="{D9FB6136-4B20-4082-95B4-167B078C7C5B}">
      <dgm:prSet/>
      <dgm:spPr/>
      <dgm:t>
        <a:bodyPr/>
        <a:lstStyle/>
        <a:p>
          <a:endParaRPr lang="ru-RU"/>
        </a:p>
      </dgm:t>
    </dgm:pt>
    <dgm:pt modelId="{8FEBE2CF-AA5B-401B-81F7-81069D4DFE40}" type="sibTrans" cxnId="{D9FB6136-4B20-4082-95B4-167B078C7C5B}">
      <dgm:prSet/>
      <dgm:spPr/>
      <dgm:t>
        <a:bodyPr/>
        <a:lstStyle/>
        <a:p>
          <a:endParaRPr lang="ru-RU"/>
        </a:p>
      </dgm:t>
    </dgm:pt>
    <dgm:pt modelId="{8B37C32F-9133-4C40-867C-54B6F56BB411}" type="pres">
      <dgm:prSet presAssocID="{B08A5769-D96F-4048-B02E-162CF0DF30B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FB50B1-66DE-49EA-8B2C-AD5CBEEE59C4}" type="pres">
      <dgm:prSet presAssocID="{F3A4C877-D87A-4ABC-9B1B-982981903193}" presName="centerShape" presStyleLbl="node0" presStyleIdx="0" presStyleCnt="1" custScaleX="114185" custScaleY="104216" custLinFactNeighborX="1212" custLinFactNeighborY="0"/>
      <dgm:spPr/>
      <dgm:t>
        <a:bodyPr/>
        <a:lstStyle/>
        <a:p>
          <a:endParaRPr lang="ru-RU"/>
        </a:p>
      </dgm:t>
    </dgm:pt>
    <dgm:pt modelId="{4C2E51BF-81B6-4F75-8CEB-FB76A52405BF}" type="pres">
      <dgm:prSet presAssocID="{8DEDBD8E-760A-4454-A41E-71C02A238E1F}" presName="parTrans" presStyleLbl="sibTrans2D1" presStyleIdx="0" presStyleCnt="7"/>
      <dgm:spPr/>
      <dgm:t>
        <a:bodyPr/>
        <a:lstStyle/>
        <a:p>
          <a:endParaRPr lang="ru-RU"/>
        </a:p>
      </dgm:t>
    </dgm:pt>
    <dgm:pt modelId="{D4D685D5-1E49-4D16-AC22-3EE9295230BF}" type="pres">
      <dgm:prSet presAssocID="{8DEDBD8E-760A-4454-A41E-71C02A238E1F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B14C9574-19AB-46D6-A13B-71EDC5B9C63A}" type="pres">
      <dgm:prSet presAssocID="{45BDD0F2-BF50-45A1-A4A1-E8AAEA253B0D}" presName="node" presStyleLbl="node1" presStyleIdx="0" presStyleCnt="7" custScaleX="219128" custScaleY="85165" custRadScaleRad="99540" custRadScaleInc="10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F3503-FFB7-4CB7-B7C2-7D82E6B6AB21}" type="pres">
      <dgm:prSet presAssocID="{E793FBAD-5498-4D07-966E-075B691F2B2C}" presName="parTrans" presStyleLbl="sibTrans2D1" presStyleIdx="1" presStyleCnt="7"/>
      <dgm:spPr/>
      <dgm:t>
        <a:bodyPr/>
        <a:lstStyle/>
        <a:p>
          <a:endParaRPr lang="ru-RU"/>
        </a:p>
      </dgm:t>
    </dgm:pt>
    <dgm:pt modelId="{C19E972B-085A-4393-977B-6B87B68110F7}" type="pres">
      <dgm:prSet presAssocID="{E793FBAD-5498-4D07-966E-075B691F2B2C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5D69CF52-7DA2-4AAD-9806-F0204F0E4D6B}" type="pres">
      <dgm:prSet presAssocID="{97FF9C6C-F0C2-4060-8589-C72A69593465}" presName="node" presStyleLbl="node1" presStyleIdx="1" presStyleCnt="7" custScaleX="206852" custScaleY="84316" custRadScaleRad="103422" custRadScaleInc="368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E63248-0B68-4C23-9F53-1E3430746DF7}" type="pres">
      <dgm:prSet presAssocID="{B573A723-5FC2-4ADB-AAA8-1D583988A502}" presName="parTrans" presStyleLbl="sibTrans2D1" presStyleIdx="2" presStyleCnt="7"/>
      <dgm:spPr/>
      <dgm:t>
        <a:bodyPr/>
        <a:lstStyle/>
        <a:p>
          <a:endParaRPr lang="ru-RU"/>
        </a:p>
      </dgm:t>
    </dgm:pt>
    <dgm:pt modelId="{DAD74579-44BD-494C-9B8D-BB72EF0E35D3}" type="pres">
      <dgm:prSet presAssocID="{B573A723-5FC2-4ADB-AAA8-1D583988A502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08DCA18B-6714-4F01-9740-A1B7C048D29E}" type="pres">
      <dgm:prSet presAssocID="{943938D7-D622-4C7F-8742-188E6BCBDC81}" presName="node" presStyleLbl="node1" presStyleIdx="2" presStyleCnt="7" custScaleX="163760" custScaleY="86160" custRadScaleRad="119687" custRadScaleInc="-15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A70EA-29A6-4E48-9596-3FFB3F555BB4}" type="pres">
      <dgm:prSet presAssocID="{5170D83D-A437-4B2E-915E-4B945E5F9F99}" presName="parTrans" presStyleLbl="sibTrans2D1" presStyleIdx="3" presStyleCnt="7"/>
      <dgm:spPr/>
      <dgm:t>
        <a:bodyPr/>
        <a:lstStyle/>
        <a:p>
          <a:endParaRPr lang="ru-RU"/>
        </a:p>
      </dgm:t>
    </dgm:pt>
    <dgm:pt modelId="{4C8D813B-3BCE-4F99-9897-F741CA5B50A8}" type="pres">
      <dgm:prSet presAssocID="{5170D83D-A437-4B2E-915E-4B945E5F9F99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0DEF4BFD-4D5C-44F4-AACD-AED02F024BFF}" type="pres">
      <dgm:prSet presAssocID="{BCBE7520-DA36-4F14-8D4E-71A5D473580B}" presName="node" presStyleLbl="node1" presStyleIdx="3" presStyleCnt="7" custScaleX="144170" custScaleY="76189" custRadScaleRad="120473" custRadScaleInc="-350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280A0-F162-4837-AAB2-8E349AF2FC5B}" type="pres">
      <dgm:prSet presAssocID="{A8AB5B58-151C-4965-ADA4-1A98D490E176}" presName="parTrans" presStyleLbl="sibTrans2D1" presStyleIdx="4" presStyleCnt="7"/>
      <dgm:spPr/>
      <dgm:t>
        <a:bodyPr/>
        <a:lstStyle/>
        <a:p>
          <a:endParaRPr lang="ru-RU"/>
        </a:p>
      </dgm:t>
    </dgm:pt>
    <dgm:pt modelId="{93E6CAB0-938E-4152-93F7-A40260E9C47D}" type="pres">
      <dgm:prSet presAssocID="{A8AB5B58-151C-4965-ADA4-1A98D490E176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3BBFC3D3-57ED-4E84-9B42-31D4EF90799F}" type="pres">
      <dgm:prSet presAssocID="{B4237D49-9F61-453B-8BCE-848A00F6D3A4}" presName="node" presStyleLbl="node1" presStyleIdx="4" presStyleCnt="7" custScaleX="201806" custScaleY="76189" custRadScaleRad="106537" custRadScaleInc="38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DFAF0-69BF-4419-9263-C793722C53B3}" type="pres">
      <dgm:prSet presAssocID="{26A7889D-25CF-443E-AF4E-871F945D05F4}" presName="parTrans" presStyleLbl="sibTrans2D1" presStyleIdx="5" presStyleCnt="7"/>
      <dgm:spPr/>
      <dgm:t>
        <a:bodyPr/>
        <a:lstStyle/>
        <a:p>
          <a:endParaRPr lang="ru-RU"/>
        </a:p>
      </dgm:t>
    </dgm:pt>
    <dgm:pt modelId="{1DF31C56-9322-411C-8F72-82A2CB57A6CC}" type="pres">
      <dgm:prSet presAssocID="{26A7889D-25CF-443E-AF4E-871F945D05F4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1D37104C-C40D-4B84-A0E7-658DF1092D5C}" type="pres">
      <dgm:prSet presAssocID="{7836E2FA-5A2E-4300-9F8E-63AC5C6623DF}" presName="node" presStyleLbl="node1" presStyleIdx="5" presStyleCnt="7" custScaleX="177912" custScaleY="83618" custRadScaleRad="124628" custRadScaleInc="18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497C9-D4D7-4789-B812-4B0E2ED26532}" type="pres">
      <dgm:prSet presAssocID="{94D10783-CCE5-4F2D-A0DB-A1C5347491A0}" presName="parTrans" presStyleLbl="sibTrans2D1" presStyleIdx="6" presStyleCnt="7"/>
      <dgm:spPr/>
      <dgm:t>
        <a:bodyPr/>
        <a:lstStyle/>
        <a:p>
          <a:endParaRPr lang="ru-RU"/>
        </a:p>
      </dgm:t>
    </dgm:pt>
    <dgm:pt modelId="{796CD6B2-B64B-447F-AA9C-86555155749C}" type="pres">
      <dgm:prSet presAssocID="{94D10783-CCE5-4F2D-A0DB-A1C5347491A0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C1FBD504-E1AD-4AE4-8929-4A625AD925DC}" type="pres">
      <dgm:prSet presAssocID="{E545366A-A451-420C-95B7-D884D112A0AD}" presName="node" presStyleLbl="node1" presStyleIdx="6" presStyleCnt="7" custScaleX="149752" custScaleY="84121" custRadScaleRad="118722" custRadScaleInc="-38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F09828-B726-4FE8-BE8A-1841A34937BC}" srcId="{F3A4C877-D87A-4ABC-9B1B-982981903193}" destId="{943938D7-D622-4C7F-8742-188E6BCBDC81}" srcOrd="2" destOrd="0" parTransId="{B573A723-5FC2-4ADB-AAA8-1D583988A502}" sibTransId="{86C91EFD-DF7E-4733-8F36-CC537BEC92A2}"/>
    <dgm:cxn modelId="{13AE94B5-2421-4727-AAA7-CC6165D933BC}" type="presOf" srcId="{A8AB5B58-151C-4965-ADA4-1A98D490E176}" destId="{C0C280A0-F162-4837-AAB2-8E349AF2FC5B}" srcOrd="0" destOrd="0" presId="urn:microsoft.com/office/officeart/2005/8/layout/radial5"/>
    <dgm:cxn modelId="{CB892050-6E06-45C0-808E-5EB54E1E4BA1}" type="presOf" srcId="{B573A723-5FC2-4ADB-AAA8-1D583988A502}" destId="{DAD74579-44BD-494C-9B8D-BB72EF0E35D3}" srcOrd="1" destOrd="0" presId="urn:microsoft.com/office/officeart/2005/8/layout/radial5"/>
    <dgm:cxn modelId="{C04C2C66-05E0-4D15-BDA6-ED627D4F3A30}" type="presOf" srcId="{7836E2FA-5A2E-4300-9F8E-63AC5C6623DF}" destId="{1D37104C-C40D-4B84-A0E7-658DF1092D5C}" srcOrd="0" destOrd="0" presId="urn:microsoft.com/office/officeart/2005/8/layout/radial5"/>
    <dgm:cxn modelId="{09E61ED1-F82C-45B6-BFCC-B1B2F39A9C76}" srcId="{B08A5769-D96F-4048-B02E-162CF0DF30B2}" destId="{F3A4C877-D87A-4ABC-9B1B-982981903193}" srcOrd="0" destOrd="0" parTransId="{1E709E54-BDF1-4642-9EF0-D8E4FFEFE516}" sibTransId="{BB5D13AD-8F02-4624-830C-49DC92513163}"/>
    <dgm:cxn modelId="{9EDF86FB-9BEA-42CE-B1FA-4F81F06A77CB}" type="presOf" srcId="{97FF9C6C-F0C2-4060-8589-C72A69593465}" destId="{5D69CF52-7DA2-4AAD-9806-F0204F0E4D6B}" srcOrd="0" destOrd="0" presId="urn:microsoft.com/office/officeart/2005/8/layout/radial5"/>
    <dgm:cxn modelId="{BCD37B9C-1168-4BE8-9386-9F64867EF771}" srcId="{F3A4C877-D87A-4ABC-9B1B-982981903193}" destId="{7836E2FA-5A2E-4300-9F8E-63AC5C6623DF}" srcOrd="5" destOrd="0" parTransId="{26A7889D-25CF-443E-AF4E-871F945D05F4}" sibTransId="{5145A3C1-D3DB-42D5-982F-274929560392}"/>
    <dgm:cxn modelId="{C3FEA74B-B130-4DC6-8D74-860F1D0D16AB}" type="presOf" srcId="{94D10783-CCE5-4F2D-A0DB-A1C5347491A0}" destId="{796CD6B2-B64B-447F-AA9C-86555155749C}" srcOrd="1" destOrd="0" presId="urn:microsoft.com/office/officeart/2005/8/layout/radial5"/>
    <dgm:cxn modelId="{3F6BBE53-2EBA-4C60-883D-072C05CBEB5B}" srcId="{F3A4C877-D87A-4ABC-9B1B-982981903193}" destId="{45BDD0F2-BF50-45A1-A4A1-E8AAEA253B0D}" srcOrd="0" destOrd="0" parTransId="{8DEDBD8E-760A-4454-A41E-71C02A238E1F}" sibTransId="{8FE25DC7-A96F-4185-B597-6254F0A95944}"/>
    <dgm:cxn modelId="{B1A5A080-DE58-4087-994B-8C3EA09838FF}" type="presOf" srcId="{B573A723-5FC2-4ADB-AAA8-1D583988A502}" destId="{ACE63248-0B68-4C23-9F53-1E3430746DF7}" srcOrd="0" destOrd="0" presId="urn:microsoft.com/office/officeart/2005/8/layout/radial5"/>
    <dgm:cxn modelId="{90D81391-B09D-45A7-AE81-7E8C5B140BD1}" type="presOf" srcId="{A8AB5B58-151C-4965-ADA4-1A98D490E176}" destId="{93E6CAB0-938E-4152-93F7-A40260E9C47D}" srcOrd="1" destOrd="0" presId="urn:microsoft.com/office/officeart/2005/8/layout/radial5"/>
    <dgm:cxn modelId="{8C45EAED-8EC1-4319-8982-27F94E5BE78F}" type="presOf" srcId="{943938D7-D622-4C7F-8742-188E6BCBDC81}" destId="{08DCA18B-6714-4F01-9740-A1B7C048D29E}" srcOrd="0" destOrd="0" presId="urn:microsoft.com/office/officeart/2005/8/layout/radial5"/>
    <dgm:cxn modelId="{BD42BCA5-776A-4E7F-9EE0-79B0A86CFD5F}" srcId="{F3A4C877-D87A-4ABC-9B1B-982981903193}" destId="{B4237D49-9F61-453B-8BCE-848A00F6D3A4}" srcOrd="4" destOrd="0" parTransId="{A8AB5B58-151C-4965-ADA4-1A98D490E176}" sibTransId="{AABE123D-693E-4B19-962F-DB643108D98D}"/>
    <dgm:cxn modelId="{8C9FAECF-8908-4A2A-963A-2795E9B368B4}" type="presOf" srcId="{B4237D49-9F61-453B-8BCE-848A00F6D3A4}" destId="{3BBFC3D3-57ED-4E84-9B42-31D4EF90799F}" srcOrd="0" destOrd="0" presId="urn:microsoft.com/office/officeart/2005/8/layout/radial5"/>
    <dgm:cxn modelId="{D9FB6136-4B20-4082-95B4-167B078C7C5B}" srcId="{F3A4C877-D87A-4ABC-9B1B-982981903193}" destId="{E545366A-A451-420C-95B7-D884D112A0AD}" srcOrd="6" destOrd="0" parTransId="{94D10783-CCE5-4F2D-A0DB-A1C5347491A0}" sibTransId="{8FEBE2CF-AA5B-401B-81F7-81069D4DFE40}"/>
    <dgm:cxn modelId="{C1404208-DA41-4285-88DF-06A9995DAC4C}" type="presOf" srcId="{94D10783-CCE5-4F2D-A0DB-A1C5347491A0}" destId="{9C1497C9-D4D7-4789-B812-4B0E2ED26532}" srcOrd="0" destOrd="0" presId="urn:microsoft.com/office/officeart/2005/8/layout/radial5"/>
    <dgm:cxn modelId="{C71876AB-698B-4E80-ACA3-6911920D1970}" srcId="{F3A4C877-D87A-4ABC-9B1B-982981903193}" destId="{BCBE7520-DA36-4F14-8D4E-71A5D473580B}" srcOrd="3" destOrd="0" parTransId="{5170D83D-A437-4B2E-915E-4B945E5F9F99}" sibTransId="{485AD6C2-54FA-4F55-AE58-1D2E85C30521}"/>
    <dgm:cxn modelId="{2ABC9F50-CA21-4A7F-BB75-C01809C0B8FB}" type="presOf" srcId="{5170D83D-A437-4B2E-915E-4B945E5F9F99}" destId="{A07A70EA-29A6-4E48-9596-3FFB3F555BB4}" srcOrd="0" destOrd="0" presId="urn:microsoft.com/office/officeart/2005/8/layout/radial5"/>
    <dgm:cxn modelId="{AAC77834-FFDA-4E6A-98F7-0288DBF8AE1A}" type="presOf" srcId="{8DEDBD8E-760A-4454-A41E-71C02A238E1F}" destId="{4C2E51BF-81B6-4F75-8CEB-FB76A52405BF}" srcOrd="0" destOrd="0" presId="urn:microsoft.com/office/officeart/2005/8/layout/radial5"/>
    <dgm:cxn modelId="{5A26B618-4468-4F09-9045-480BFCB8DBD5}" type="presOf" srcId="{E545366A-A451-420C-95B7-D884D112A0AD}" destId="{C1FBD504-E1AD-4AE4-8929-4A625AD925DC}" srcOrd="0" destOrd="0" presId="urn:microsoft.com/office/officeart/2005/8/layout/radial5"/>
    <dgm:cxn modelId="{F554A8E7-FA4B-44FB-BEE1-1646DF732B3A}" type="presOf" srcId="{5170D83D-A437-4B2E-915E-4B945E5F9F99}" destId="{4C8D813B-3BCE-4F99-9897-F741CA5B50A8}" srcOrd="1" destOrd="0" presId="urn:microsoft.com/office/officeart/2005/8/layout/radial5"/>
    <dgm:cxn modelId="{A2C30A4D-5CC0-482F-8A59-CEBD68748964}" type="presOf" srcId="{45BDD0F2-BF50-45A1-A4A1-E8AAEA253B0D}" destId="{B14C9574-19AB-46D6-A13B-71EDC5B9C63A}" srcOrd="0" destOrd="0" presId="urn:microsoft.com/office/officeart/2005/8/layout/radial5"/>
    <dgm:cxn modelId="{8FBA0FD4-59EF-4F0B-83EA-FCB56F56A5C4}" type="presOf" srcId="{E793FBAD-5498-4D07-966E-075B691F2B2C}" destId="{D99F3503-FFB7-4CB7-B7C2-7D82E6B6AB21}" srcOrd="0" destOrd="0" presId="urn:microsoft.com/office/officeart/2005/8/layout/radial5"/>
    <dgm:cxn modelId="{0CBBF885-EF62-4245-A1ED-C5B889AC264F}" type="presOf" srcId="{E793FBAD-5498-4D07-966E-075B691F2B2C}" destId="{C19E972B-085A-4393-977B-6B87B68110F7}" srcOrd="1" destOrd="0" presId="urn:microsoft.com/office/officeart/2005/8/layout/radial5"/>
    <dgm:cxn modelId="{64D80239-FB83-40BE-94A0-444B841529F4}" type="presOf" srcId="{26A7889D-25CF-443E-AF4E-871F945D05F4}" destId="{D46DFAF0-69BF-4419-9263-C793722C53B3}" srcOrd="0" destOrd="0" presId="urn:microsoft.com/office/officeart/2005/8/layout/radial5"/>
    <dgm:cxn modelId="{F53EFDCD-1D01-4E49-B417-F90749AD2F35}" type="presOf" srcId="{F3A4C877-D87A-4ABC-9B1B-982981903193}" destId="{86FB50B1-66DE-49EA-8B2C-AD5CBEEE59C4}" srcOrd="0" destOrd="0" presId="urn:microsoft.com/office/officeart/2005/8/layout/radial5"/>
    <dgm:cxn modelId="{A271BBFE-FFEE-477E-94B9-BAC86F90454D}" type="presOf" srcId="{8DEDBD8E-760A-4454-A41E-71C02A238E1F}" destId="{D4D685D5-1E49-4D16-AC22-3EE9295230BF}" srcOrd="1" destOrd="0" presId="urn:microsoft.com/office/officeart/2005/8/layout/radial5"/>
    <dgm:cxn modelId="{6B80D50B-3E52-4662-B449-F9B2F897532B}" type="presOf" srcId="{B08A5769-D96F-4048-B02E-162CF0DF30B2}" destId="{8B37C32F-9133-4C40-867C-54B6F56BB411}" srcOrd="0" destOrd="0" presId="urn:microsoft.com/office/officeart/2005/8/layout/radial5"/>
    <dgm:cxn modelId="{B66998C7-F099-4D9B-868E-C29EA90A9D76}" type="presOf" srcId="{26A7889D-25CF-443E-AF4E-871F945D05F4}" destId="{1DF31C56-9322-411C-8F72-82A2CB57A6CC}" srcOrd="1" destOrd="0" presId="urn:microsoft.com/office/officeart/2005/8/layout/radial5"/>
    <dgm:cxn modelId="{E61A747C-B8CC-4EC7-A28F-DF0F36FC2577}" type="presOf" srcId="{BCBE7520-DA36-4F14-8D4E-71A5D473580B}" destId="{0DEF4BFD-4D5C-44F4-AACD-AED02F024BFF}" srcOrd="0" destOrd="0" presId="urn:microsoft.com/office/officeart/2005/8/layout/radial5"/>
    <dgm:cxn modelId="{358635D0-78BA-497E-A7E7-E2A2EC78A681}" srcId="{F3A4C877-D87A-4ABC-9B1B-982981903193}" destId="{97FF9C6C-F0C2-4060-8589-C72A69593465}" srcOrd="1" destOrd="0" parTransId="{E793FBAD-5498-4D07-966E-075B691F2B2C}" sibTransId="{25971260-3020-42D9-867C-8C7CC2460966}"/>
    <dgm:cxn modelId="{BE950A48-651F-4268-B3C3-89BDEDEE23D9}" type="presParOf" srcId="{8B37C32F-9133-4C40-867C-54B6F56BB411}" destId="{86FB50B1-66DE-49EA-8B2C-AD5CBEEE59C4}" srcOrd="0" destOrd="0" presId="urn:microsoft.com/office/officeart/2005/8/layout/radial5"/>
    <dgm:cxn modelId="{8A6F1786-FE9B-4E7F-8296-2C0AE4B613E5}" type="presParOf" srcId="{8B37C32F-9133-4C40-867C-54B6F56BB411}" destId="{4C2E51BF-81B6-4F75-8CEB-FB76A52405BF}" srcOrd="1" destOrd="0" presId="urn:microsoft.com/office/officeart/2005/8/layout/radial5"/>
    <dgm:cxn modelId="{59146109-9146-4C08-90B3-AB85CCDA1D13}" type="presParOf" srcId="{4C2E51BF-81B6-4F75-8CEB-FB76A52405BF}" destId="{D4D685D5-1E49-4D16-AC22-3EE9295230BF}" srcOrd="0" destOrd="0" presId="urn:microsoft.com/office/officeart/2005/8/layout/radial5"/>
    <dgm:cxn modelId="{E586F102-A3F4-4EC2-855A-766BD914D42A}" type="presParOf" srcId="{8B37C32F-9133-4C40-867C-54B6F56BB411}" destId="{B14C9574-19AB-46D6-A13B-71EDC5B9C63A}" srcOrd="2" destOrd="0" presId="urn:microsoft.com/office/officeart/2005/8/layout/radial5"/>
    <dgm:cxn modelId="{619B94E9-91F7-42CE-9466-3D22B0F1AA02}" type="presParOf" srcId="{8B37C32F-9133-4C40-867C-54B6F56BB411}" destId="{D99F3503-FFB7-4CB7-B7C2-7D82E6B6AB21}" srcOrd="3" destOrd="0" presId="urn:microsoft.com/office/officeart/2005/8/layout/radial5"/>
    <dgm:cxn modelId="{A10E156E-2569-43FF-963D-EDEF257BE375}" type="presParOf" srcId="{D99F3503-FFB7-4CB7-B7C2-7D82E6B6AB21}" destId="{C19E972B-085A-4393-977B-6B87B68110F7}" srcOrd="0" destOrd="0" presId="urn:microsoft.com/office/officeart/2005/8/layout/radial5"/>
    <dgm:cxn modelId="{7CA743B2-9474-44C7-8392-AABEBEFB1D09}" type="presParOf" srcId="{8B37C32F-9133-4C40-867C-54B6F56BB411}" destId="{5D69CF52-7DA2-4AAD-9806-F0204F0E4D6B}" srcOrd="4" destOrd="0" presId="urn:microsoft.com/office/officeart/2005/8/layout/radial5"/>
    <dgm:cxn modelId="{E0986929-1EEE-4C2F-A8A1-1E8DFA8FEA1F}" type="presParOf" srcId="{8B37C32F-9133-4C40-867C-54B6F56BB411}" destId="{ACE63248-0B68-4C23-9F53-1E3430746DF7}" srcOrd="5" destOrd="0" presId="urn:microsoft.com/office/officeart/2005/8/layout/radial5"/>
    <dgm:cxn modelId="{A04A5932-4310-4B73-AA71-11E415D2F320}" type="presParOf" srcId="{ACE63248-0B68-4C23-9F53-1E3430746DF7}" destId="{DAD74579-44BD-494C-9B8D-BB72EF0E35D3}" srcOrd="0" destOrd="0" presId="urn:microsoft.com/office/officeart/2005/8/layout/radial5"/>
    <dgm:cxn modelId="{62AD51F1-A4BA-4FAA-9F3F-72C015E729E5}" type="presParOf" srcId="{8B37C32F-9133-4C40-867C-54B6F56BB411}" destId="{08DCA18B-6714-4F01-9740-A1B7C048D29E}" srcOrd="6" destOrd="0" presId="urn:microsoft.com/office/officeart/2005/8/layout/radial5"/>
    <dgm:cxn modelId="{AA7B0291-A5C6-450E-A478-475840C1C2C3}" type="presParOf" srcId="{8B37C32F-9133-4C40-867C-54B6F56BB411}" destId="{A07A70EA-29A6-4E48-9596-3FFB3F555BB4}" srcOrd="7" destOrd="0" presId="urn:microsoft.com/office/officeart/2005/8/layout/radial5"/>
    <dgm:cxn modelId="{30B0391B-9828-470A-9D2C-FC8EBF416CF6}" type="presParOf" srcId="{A07A70EA-29A6-4E48-9596-3FFB3F555BB4}" destId="{4C8D813B-3BCE-4F99-9897-F741CA5B50A8}" srcOrd="0" destOrd="0" presId="urn:microsoft.com/office/officeart/2005/8/layout/radial5"/>
    <dgm:cxn modelId="{F8BC9020-7EC2-4613-AA6C-12EC59692D48}" type="presParOf" srcId="{8B37C32F-9133-4C40-867C-54B6F56BB411}" destId="{0DEF4BFD-4D5C-44F4-AACD-AED02F024BFF}" srcOrd="8" destOrd="0" presId="urn:microsoft.com/office/officeart/2005/8/layout/radial5"/>
    <dgm:cxn modelId="{5B947206-9E0E-4C2E-A451-ECC54491A3A7}" type="presParOf" srcId="{8B37C32F-9133-4C40-867C-54B6F56BB411}" destId="{C0C280A0-F162-4837-AAB2-8E349AF2FC5B}" srcOrd="9" destOrd="0" presId="urn:microsoft.com/office/officeart/2005/8/layout/radial5"/>
    <dgm:cxn modelId="{7743E2AB-E56D-4E16-9B42-C905284ED5DE}" type="presParOf" srcId="{C0C280A0-F162-4837-AAB2-8E349AF2FC5B}" destId="{93E6CAB0-938E-4152-93F7-A40260E9C47D}" srcOrd="0" destOrd="0" presId="urn:microsoft.com/office/officeart/2005/8/layout/radial5"/>
    <dgm:cxn modelId="{7AD4F558-5B68-4495-B6DA-2FBFA7773708}" type="presParOf" srcId="{8B37C32F-9133-4C40-867C-54B6F56BB411}" destId="{3BBFC3D3-57ED-4E84-9B42-31D4EF90799F}" srcOrd="10" destOrd="0" presId="urn:microsoft.com/office/officeart/2005/8/layout/radial5"/>
    <dgm:cxn modelId="{17AFEACE-FB06-4422-AB3A-53A5405E70A9}" type="presParOf" srcId="{8B37C32F-9133-4C40-867C-54B6F56BB411}" destId="{D46DFAF0-69BF-4419-9263-C793722C53B3}" srcOrd="11" destOrd="0" presId="urn:microsoft.com/office/officeart/2005/8/layout/radial5"/>
    <dgm:cxn modelId="{D97E1D49-EADD-46DD-9A73-A1E0F59B8871}" type="presParOf" srcId="{D46DFAF0-69BF-4419-9263-C793722C53B3}" destId="{1DF31C56-9322-411C-8F72-82A2CB57A6CC}" srcOrd="0" destOrd="0" presId="urn:microsoft.com/office/officeart/2005/8/layout/radial5"/>
    <dgm:cxn modelId="{D070A43B-A3AF-432A-927E-F99E98C66920}" type="presParOf" srcId="{8B37C32F-9133-4C40-867C-54B6F56BB411}" destId="{1D37104C-C40D-4B84-A0E7-658DF1092D5C}" srcOrd="12" destOrd="0" presId="urn:microsoft.com/office/officeart/2005/8/layout/radial5"/>
    <dgm:cxn modelId="{4C28DFAD-E7B2-40EE-9D17-C621837A2CC8}" type="presParOf" srcId="{8B37C32F-9133-4C40-867C-54B6F56BB411}" destId="{9C1497C9-D4D7-4789-B812-4B0E2ED26532}" srcOrd="13" destOrd="0" presId="urn:microsoft.com/office/officeart/2005/8/layout/radial5"/>
    <dgm:cxn modelId="{6BDE72CB-CC9B-4614-99F8-36D8EB5826B3}" type="presParOf" srcId="{9C1497C9-D4D7-4789-B812-4B0E2ED26532}" destId="{796CD6B2-B64B-447F-AA9C-86555155749C}" srcOrd="0" destOrd="0" presId="urn:microsoft.com/office/officeart/2005/8/layout/radial5"/>
    <dgm:cxn modelId="{73185754-192B-4AD7-BCFE-3DE1488A3204}" type="presParOf" srcId="{8B37C32F-9133-4C40-867C-54B6F56BB411}" destId="{C1FBD504-E1AD-4AE4-8929-4A625AD925DC}" srcOrd="14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BC19D25-9A25-431D-99A0-E776D449CBFC}" type="doc">
      <dgm:prSet loTypeId="urn:microsoft.com/office/officeart/2005/8/layout/default#1" loCatId="list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0B428B23-5D85-42EA-9FB2-E6BA3E3D4FA1}">
      <dgm:prSet phldrT="[Текст]"/>
      <dgm:spPr>
        <a:effectLst>
          <a:glow rad="1397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b="1" dirty="0" smtClean="0"/>
            <a:t>Наблюдение</a:t>
          </a:r>
          <a:endParaRPr lang="ru-RU" b="1" dirty="0"/>
        </a:p>
      </dgm:t>
    </dgm:pt>
    <dgm:pt modelId="{B492C9EB-F45F-40EB-952D-7013B329BC81}" type="parTrans" cxnId="{4D0BEDF8-7617-4374-9270-FCFA0E8A89D8}">
      <dgm:prSet/>
      <dgm:spPr/>
      <dgm:t>
        <a:bodyPr/>
        <a:lstStyle/>
        <a:p>
          <a:endParaRPr lang="ru-RU"/>
        </a:p>
      </dgm:t>
    </dgm:pt>
    <dgm:pt modelId="{F9F3757E-48E6-4FCD-8FF6-CC2A41DAF3AC}" type="sibTrans" cxnId="{4D0BEDF8-7617-4374-9270-FCFA0E8A89D8}">
      <dgm:prSet/>
      <dgm:spPr/>
      <dgm:t>
        <a:bodyPr/>
        <a:lstStyle/>
        <a:p>
          <a:endParaRPr lang="ru-RU"/>
        </a:p>
      </dgm:t>
    </dgm:pt>
    <dgm:pt modelId="{86A6E5A2-8CC5-491D-B636-90BCBDCD2473}">
      <dgm:prSet phldrT="[Текст]"/>
      <dgm:spPr>
        <a:effectLst>
          <a:glow rad="1397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b="1" dirty="0" smtClean="0"/>
            <a:t>Анализ степени </a:t>
          </a:r>
          <a:r>
            <a:rPr lang="ru-RU" b="1" dirty="0" err="1" smtClean="0"/>
            <a:t>адаптированности</a:t>
          </a:r>
          <a:endParaRPr lang="ru-RU" b="1" dirty="0"/>
        </a:p>
      </dgm:t>
    </dgm:pt>
    <dgm:pt modelId="{324D0EDD-2DE2-443D-871F-94DB68BE54E1}" type="parTrans" cxnId="{ADBDDCB0-D0E2-4699-8F4E-AB87AB42FD56}">
      <dgm:prSet/>
      <dgm:spPr/>
      <dgm:t>
        <a:bodyPr/>
        <a:lstStyle/>
        <a:p>
          <a:endParaRPr lang="ru-RU"/>
        </a:p>
      </dgm:t>
    </dgm:pt>
    <dgm:pt modelId="{973EEBD8-1E89-4EE4-846D-D4095C2616FC}" type="sibTrans" cxnId="{ADBDDCB0-D0E2-4699-8F4E-AB87AB42FD56}">
      <dgm:prSet/>
      <dgm:spPr/>
      <dgm:t>
        <a:bodyPr/>
        <a:lstStyle/>
        <a:p>
          <a:endParaRPr lang="ru-RU"/>
        </a:p>
      </dgm:t>
    </dgm:pt>
    <dgm:pt modelId="{26B97A40-1667-4577-96A6-A6EEB81F4CFE}">
      <dgm:prSet phldrT="[Текст]"/>
      <dgm:spPr>
        <a:ln>
          <a:noFill/>
        </a:ln>
        <a:effectLst>
          <a:glow rad="1397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b="1" dirty="0" smtClean="0"/>
            <a:t>Анкетирование родителей</a:t>
          </a:r>
          <a:endParaRPr lang="ru-RU" b="1" dirty="0"/>
        </a:p>
      </dgm:t>
    </dgm:pt>
    <dgm:pt modelId="{AC273366-716D-47DF-ADDE-20C33426E965}" type="parTrans" cxnId="{5CDBED66-D6F3-4CCB-9D24-DD41100139DF}">
      <dgm:prSet/>
      <dgm:spPr/>
      <dgm:t>
        <a:bodyPr/>
        <a:lstStyle/>
        <a:p>
          <a:endParaRPr lang="ru-RU"/>
        </a:p>
      </dgm:t>
    </dgm:pt>
    <dgm:pt modelId="{CD9901B5-6668-4329-831B-68EA523AA4F0}" type="sibTrans" cxnId="{5CDBED66-D6F3-4CCB-9D24-DD41100139DF}">
      <dgm:prSet/>
      <dgm:spPr/>
      <dgm:t>
        <a:bodyPr/>
        <a:lstStyle/>
        <a:p>
          <a:endParaRPr lang="ru-RU"/>
        </a:p>
      </dgm:t>
    </dgm:pt>
    <dgm:pt modelId="{3D176228-3CCD-434B-8F8C-7686B95A23A2}">
      <dgm:prSet phldrT="[Текст]"/>
      <dgm:spPr>
        <a:ln>
          <a:noFill/>
        </a:ln>
        <a:effectLst>
          <a:glow rad="1397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b="1" dirty="0" smtClean="0"/>
            <a:t>Анализ полученных результатов</a:t>
          </a:r>
          <a:endParaRPr lang="ru-RU" b="1" dirty="0"/>
        </a:p>
      </dgm:t>
    </dgm:pt>
    <dgm:pt modelId="{B0532655-58D7-4B2F-BAE7-CB1B72BFED78}" type="parTrans" cxnId="{EB1C218D-D73F-4418-9AFF-E8ECB7892F62}">
      <dgm:prSet/>
      <dgm:spPr/>
      <dgm:t>
        <a:bodyPr/>
        <a:lstStyle/>
        <a:p>
          <a:endParaRPr lang="ru-RU"/>
        </a:p>
      </dgm:t>
    </dgm:pt>
    <dgm:pt modelId="{01D5A807-ED92-4CB8-8E94-56C993896EC3}" type="sibTrans" cxnId="{EB1C218D-D73F-4418-9AFF-E8ECB7892F62}">
      <dgm:prSet/>
      <dgm:spPr/>
      <dgm:t>
        <a:bodyPr/>
        <a:lstStyle/>
        <a:p>
          <a:endParaRPr lang="ru-RU"/>
        </a:p>
      </dgm:t>
    </dgm:pt>
    <dgm:pt modelId="{CB7B1EF5-6300-4B3A-B2E9-8C88BDC15E1F}">
      <dgm:prSet phldrT="[Текст]"/>
      <dgm:spPr>
        <a:effectLst>
          <a:glow rad="1397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b="1" dirty="0" smtClean="0"/>
            <a:t>Сопоставление имеющихся результатов с прогнозируемыми</a:t>
          </a:r>
          <a:endParaRPr lang="ru-RU" b="1" dirty="0"/>
        </a:p>
      </dgm:t>
    </dgm:pt>
    <dgm:pt modelId="{F03A81FF-4DC2-4C8E-9651-6F0B63D41B90}" type="parTrans" cxnId="{23B291CE-5D2B-4561-ACC6-F6BD674831EB}">
      <dgm:prSet/>
      <dgm:spPr/>
      <dgm:t>
        <a:bodyPr/>
        <a:lstStyle/>
        <a:p>
          <a:endParaRPr lang="ru-RU"/>
        </a:p>
      </dgm:t>
    </dgm:pt>
    <dgm:pt modelId="{1E4FD565-A55E-4FF9-B3A3-31F655BD0E71}" type="sibTrans" cxnId="{23B291CE-5D2B-4561-ACC6-F6BD674831EB}">
      <dgm:prSet/>
      <dgm:spPr/>
      <dgm:t>
        <a:bodyPr/>
        <a:lstStyle/>
        <a:p>
          <a:endParaRPr lang="ru-RU"/>
        </a:p>
      </dgm:t>
    </dgm:pt>
    <dgm:pt modelId="{D3B24355-EE53-4270-B380-7594DF919386}">
      <dgm:prSet/>
      <dgm:spPr>
        <a:effectLst>
          <a:glow rad="1397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b="1" dirty="0" smtClean="0"/>
            <a:t>Корректировка планов работы с детьми и родителями</a:t>
          </a:r>
          <a:endParaRPr lang="ru-RU" b="1" dirty="0"/>
        </a:p>
      </dgm:t>
    </dgm:pt>
    <dgm:pt modelId="{30AB61B8-7F79-434C-BE8A-466735E59E48}" type="parTrans" cxnId="{4502D58F-33F3-4353-A0CE-0E48D7BF6C85}">
      <dgm:prSet/>
      <dgm:spPr/>
      <dgm:t>
        <a:bodyPr/>
        <a:lstStyle/>
        <a:p>
          <a:endParaRPr lang="ru-RU"/>
        </a:p>
      </dgm:t>
    </dgm:pt>
    <dgm:pt modelId="{B7A95038-D689-47F1-A419-1C46E023AC2E}" type="sibTrans" cxnId="{4502D58F-33F3-4353-A0CE-0E48D7BF6C85}">
      <dgm:prSet/>
      <dgm:spPr/>
      <dgm:t>
        <a:bodyPr/>
        <a:lstStyle/>
        <a:p>
          <a:endParaRPr lang="ru-RU"/>
        </a:p>
      </dgm:t>
    </dgm:pt>
    <dgm:pt modelId="{56CB0238-B2C8-4CED-8637-FD786212E585}" type="pres">
      <dgm:prSet presAssocID="{7BC19D25-9A25-431D-99A0-E776D449CBF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B5D61A-13A7-4618-97E6-52B46235CF26}" type="pres">
      <dgm:prSet presAssocID="{0B428B23-5D85-42EA-9FB2-E6BA3E3D4FA1}" presName="node" presStyleLbl="node1" presStyleIdx="0" presStyleCnt="6" custScaleY="38555" custLinFactNeighborX="-4338" custLinFactNeighborY="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42C7D-FF4F-4DA2-B874-8503D4C2FF13}" type="pres">
      <dgm:prSet presAssocID="{F9F3757E-48E6-4FCD-8FF6-CC2A41DAF3AC}" presName="sibTrans" presStyleCnt="0"/>
      <dgm:spPr/>
      <dgm:t>
        <a:bodyPr/>
        <a:lstStyle/>
        <a:p>
          <a:endParaRPr lang="ru-RU"/>
        </a:p>
      </dgm:t>
    </dgm:pt>
    <dgm:pt modelId="{4E2188BD-AE78-47BF-89F2-58A1AC6C17F1}" type="pres">
      <dgm:prSet presAssocID="{86A6E5A2-8CC5-491D-B636-90BCBDCD2473}" presName="node" presStyleLbl="node1" presStyleIdx="1" presStyleCnt="6" custScaleY="47862" custLinFactX="-14338" custLinFactNeighborX="-100000" custLinFactNeighborY="62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602E1D-E503-42B6-9EBA-175804E83D85}" type="pres">
      <dgm:prSet presAssocID="{973EEBD8-1E89-4EE4-846D-D4095C2616FC}" presName="sibTrans" presStyleCnt="0"/>
      <dgm:spPr/>
      <dgm:t>
        <a:bodyPr/>
        <a:lstStyle/>
        <a:p>
          <a:endParaRPr lang="ru-RU"/>
        </a:p>
      </dgm:t>
    </dgm:pt>
    <dgm:pt modelId="{35226D1B-0C43-49AD-89B7-DAC395BC3FBF}" type="pres">
      <dgm:prSet presAssocID="{26B97A40-1667-4577-96A6-A6EEB81F4CFE}" presName="node" presStyleLbl="node1" presStyleIdx="2" presStyleCnt="6" custScaleY="40642" custLinFactX="12731" custLinFactNeighborX="100000" custLinFactNeighborY="-63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A16DD4-9F53-47CA-9101-6066FDCBC337}" type="pres">
      <dgm:prSet presAssocID="{CD9901B5-6668-4329-831B-68EA523AA4F0}" presName="sibTrans" presStyleCnt="0"/>
      <dgm:spPr/>
      <dgm:t>
        <a:bodyPr/>
        <a:lstStyle/>
        <a:p>
          <a:endParaRPr lang="ru-RU"/>
        </a:p>
      </dgm:t>
    </dgm:pt>
    <dgm:pt modelId="{BBF4257F-7A1E-4EDA-81DF-B5849D95D5DF}" type="pres">
      <dgm:prSet presAssocID="{3D176228-3CCD-434B-8F8C-7686B95A23A2}" presName="node" presStyleLbl="node1" presStyleIdx="3" presStyleCnt="6" custScaleY="45206" custLinFactNeighborX="522" custLinFactNeighborY="1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E20C8-3DCB-4C18-8201-5C8F3F2CA05E}" type="pres">
      <dgm:prSet presAssocID="{01D5A807-ED92-4CB8-8E94-56C993896EC3}" presName="sibTrans" presStyleCnt="0"/>
      <dgm:spPr/>
      <dgm:t>
        <a:bodyPr/>
        <a:lstStyle/>
        <a:p>
          <a:endParaRPr lang="ru-RU"/>
        </a:p>
      </dgm:t>
    </dgm:pt>
    <dgm:pt modelId="{3E5C28FE-6532-4037-9F58-10C4A9920588}" type="pres">
      <dgm:prSet presAssocID="{CB7B1EF5-6300-4B3A-B2E9-8C88BDC15E1F}" presName="node" presStyleLbl="node1" presStyleIdx="4" presStyleCnt="6" custScaleX="134099" custScaleY="70942" custLinFactNeighborX="-1213" custLinFactNeighborY="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45EDE-6A28-47CF-91FD-77E21E13AC39}" type="pres">
      <dgm:prSet presAssocID="{1E4FD565-A55E-4FF9-B3A3-31F655BD0E71}" presName="sibTrans" presStyleCnt="0"/>
      <dgm:spPr/>
      <dgm:t>
        <a:bodyPr/>
        <a:lstStyle/>
        <a:p>
          <a:endParaRPr lang="ru-RU"/>
        </a:p>
      </dgm:t>
    </dgm:pt>
    <dgm:pt modelId="{DC48FE98-ADCA-4CCC-A72A-A07EBD72FCF4}" type="pres">
      <dgm:prSet presAssocID="{D3B24355-EE53-4270-B380-7594DF919386}" presName="node" presStyleLbl="node1" presStyleIdx="5" presStyleCnt="6" custScaleY="58186" custLinFactNeighborX="1881" custLinFactNeighborY="2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7CC999-28A5-4128-9099-6B1785D70387}" type="presOf" srcId="{CB7B1EF5-6300-4B3A-B2E9-8C88BDC15E1F}" destId="{3E5C28FE-6532-4037-9F58-10C4A9920588}" srcOrd="0" destOrd="0" presId="urn:microsoft.com/office/officeart/2005/8/layout/default#1"/>
    <dgm:cxn modelId="{AF19BE31-F975-4BDB-AA30-DDD1145BC29A}" type="presOf" srcId="{86A6E5A2-8CC5-491D-B636-90BCBDCD2473}" destId="{4E2188BD-AE78-47BF-89F2-58A1AC6C17F1}" srcOrd="0" destOrd="0" presId="urn:microsoft.com/office/officeart/2005/8/layout/default#1"/>
    <dgm:cxn modelId="{23B291CE-5D2B-4561-ACC6-F6BD674831EB}" srcId="{7BC19D25-9A25-431D-99A0-E776D449CBFC}" destId="{CB7B1EF5-6300-4B3A-B2E9-8C88BDC15E1F}" srcOrd="4" destOrd="0" parTransId="{F03A81FF-4DC2-4C8E-9651-6F0B63D41B90}" sibTransId="{1E4FD565-A55E-4FF9-B3A3-31F655BD0E71}"/>
    <dgm:cxn modelId="{B6B89D87-BD7D-4FA1-8FD7-5C8F33DD4CF0}" type="presOf" srcId="{7BC19D25-9A25-431D-99A0-E776D449CBFC}" destId="{56CB0238-B2C8-4CED-8637-FD786212E585}" srcOrd="0" destOrd="0" presId="urn:microsoft.com/office/officeart/2005/8/layout/default#1"/>
    <dgm:cxn modelId="{45436033-7A8E-4F69-A0F5-1D23595A7C85}" type="presOf" srcId="{D3B24355-EE53-4270-B380-7594DF919386}" destId="{DC48FE98-ADCA-4CCC-A72A-A07EBD72FCF4}" srcOrd="0" destOrd="0" presId="urn:microsoft.com/office/officeart/2005/8/layout/default#1"/>
    <dgm:cxn modelId="{ADBDDCB0-D0E2-4699-8F4E-AB87AB42FD56}" srcId="{7BC19D25-9A25-431D-99A0-E776D449CBFC}" destId="{86A6E5A2-8CC5-491D-B636-90BCBDCD2473}" srcOrd="1" destOrd="0" parTransId="{324D0EDD-2DE2-443D-871F-94DB68BE54E1}" sibTransId="{973EEBD8-1E89-4EE4-846D-D4095C2616FC}"/>
    <dgm:cxn modelId="{0D52C993-BD1B-4922-A713-F07B744D4649}" type="presOf" srcId="{0B428B23-5D85-42EA-9FB2-E6BA3E3D4FA1}" destId="{20B5D61A-13A7-4618-97E6-52B46235CF26}" srcOrd="0" destOrd="0" presId="urn:microsoft.com/office/officeart/2005/8/layout/default#1"/>
    <dgm:cxn modelId="{EF506587-7E4C-4510-B3BB-C78881A2145F}" type="presOf" srcId="{3D176228-3CCD-434B-8F8C-7686B95A23A2}" destId="{BBF4257F-7A1E-4EDA-81DF-B5849D95D5DF}" srcOrd="0" destOrd="0" presId="urn:microsoft.com/office/officeart/2005/8/layout/default#1"/>
    <dgm:cxn modelId="{4D0BEDF8-7617-4374-9270-FCFA0E8A89D8}" srcId="{7BC19D25-9A25-431D-99A0-E776D449CBFC}" destId="{0B428B23-5D85-42EA-9FB2-E6BA3E3D4FA1}" srcOrd="0" destOrd="0" parTransId="{B492C9EB-F45F-40EB-952D-7013B329BC81}" sibTransId="{F9F3757E-48E6-4FCD-8FF6-CC2A41DAF3AC}"/>
    <dgm:cxn modelId="{5CDBED66-D6F3-4CCB-9D24-DD41100139DF}" srcId="{7BC19D25-9A25-431D-99A0-E776D449CBFC}" destId="{26B97A40-1667-4577-96A6-A6EEB81F4CFE}" srcOrd="2" destOrd="0" parTransId="{AC273366-716D-47DF-ADDE-20C33426E965}" sibTransId="{CD9901B5-6668-4329-831B-68EA523AA4F0}"/>
    <dgm:cxn modelId="{EB1C218D-D73F-4418-9AFF-E8ECB7892F62}" srcId="{7BC19D25-9A25-431D-99A0-E776D449CBFC}" destId="{3D176228-3CCD-434B-8F8C-7686B95A23A2}" srcOrd="3" destOrd="0" parTransId="{B0532655-58D7-4B2F-BAE7-CB1B72BFED78}" sibTransId="{01D5A807-ED92-4CB8-8E94-56C993896EC3}"/>
    <dgm:cxn modelId="{5E2EC687-6692-46E5-9C28-8FDB6A09A6F7}" type="presOf" srcId="{26B97A40-1667-4577-96A6-A6EEB81F4CFE}" destId="{35226D1B-0C43-49AD-89B7-DAC395BC3FBF}" srcOrd="0" destOrd="0" presId="urn:microsoft.com/office/officeart/2005/8/layout/default#1"/>
    <dgm:cxn modelId="{4502D58F-33F3-4353-A0CE-0E48D7BF6C85}" srcId="{7BC19D25-9A25-431D-99A0-E776D449CBFC}" destId="{D3B24355-EE53-4270-B380-7594DF919386}" srcOrd="5" destOrd="0" parTransId="{30AB61B8-7F79-434C-BE8A-466735E59E48}" sibTransId="{B7A95038-D689-47F1-A419-1C46E023AC2E}"/>
    <dgm:cxn modelId="{638682D9-52E5-4512-A4E2-67C740B4FA54}" type="presParOf" srcId="{56CB0238-B2C8-4CED-8637-FD786212E585}" destId="{20B5D61A-13A7-4618-97E6-52B46235CF26}" srcOrd="0" destOrd="0" presId="urn:microsoft.com/office/officeart/2005/8/layout/default#1"/>
    <dgm:cxn modelId="{206DDEE5-C825-44BB-88E4-E864AB20BBD6}" type="presParOf" srcId="{56CB0238-B2C8-4CED-8637-FD786212E585}" destId="{8E742C7D-FF4F-4DA2-B874-8503D4C2FF13}" srcOrd="1" destOrd="0" presId="urn:microsoft.com/office/officeart/2005/8/layout/default#1"/>
    <dgm:cxn modelId="{62FBECBB-E516-47E7-B859-7929808E839D}" type="presParOf" srcId="{56CB0238-B2C8-4CED-8637-FD786212E585}" destId="{4E2188BD-AE78-47BF-89F2-58A1AC6C17F1}" srcOrd="2" destOrd="0" presId="urn:microsoft.com/office/officeart/2005/8/layout/default#1"/>
    <dgm:cxn modelId="{6FDD2CFA-56F1-40C5-8C4F-9467A492F857}" type="presParOf" srcId="{56CB0238-B2C8-4CED-8637-FD786212E585}" destId="{18602E1D-E503-42B6-9EBA-175804E83D85}" srcOrd="3" destOrd="0" presId="urn:microsoft.com/office/officeart/2005/8/layout/default#1"/>
    <dgm:cxn modelId="{9A9E2A3B-581E-4AB8-B355-A4AD2235AF5C}" type="presParOf" srcId="{56CB0238-B2C8-4CED-8637-FD786212E585}" destId="{35226D1B-0C43-49AD-89B7-DAC395BC3FBF}" srcOrd="4" destOrd="0" presId="urn:microsoft.com/office/officeart/2005/8/layout/default#1"/>
    <dgm:cxn modelId="{A4DC242E-7ABE-4450-9415-B7CE56B50E27}" type="presParOf" srcId="{56CB0238-B2C8-4CED-8637-FD786212E585}" destId="{90A16DD4-9F53-47CA-9101-6066FDCBC337}" srcOrd="5" destOrd="0" presId="urn:microsoft.com/office/officeart/2005/8/layout/default#1"/>
    <dgm:cxn modelId="{89A32163-EC5E-4AB2-B819-7D6DC1AF93BC}" type="presParOf" srcId="{56CB0238-B2C8-4CED-8637-FD786212E585}" destId="{BBF4257F-7A1E-4EDA-81DF-B5849D95D5DF}" srcOrd="6" destOrd="0" presId="urn:microsoft.com/office/officeart/2005/8/layout/default#1"/>
    <dgm:cxn modelId="{DB6B7FE6-A908-4140-816D-4D32742FB345}" type="presParOf" srcId="{56CB0238-B2C8-4CED-8637-FD786212E585}" destId="{FA4E20C8-3DCB-4C18-8201-5C8F3F2CA05E}" srcOrd="7" destOrd="0" presId="urn:microsoft.com/office/officeart/2005/8/layout/default#1"/>
    <dgm:cxn modelId="{1B35DE54-23B0-49C7-9081-2DA0795A1D6B}" type="presParOf" srcId="{56CB0238-B2C8-4CED-8637-FD786212E585}" destId="{3E5C28FE-6532-4037-9F58-10C4A9920588}" srcOrd="8" destOrd="0" presId="urn:microsoft.com/office/officeart/2005/8/layout/default#1"/>
    <dgm:cxn modelId="{83FB7F7F-A1CD-46C1-9D34-30D0EF5EDDD9}" type="presParOf" srcId="{56CB0238-B2C8-4CED-8637-FD786212E585}" destId="{DD145EDE-6A28-47CF-91FD-77E21E13AC39}" srcOrd="9" destOrd="0" presId="urn:microsoft.com/office/officeart/2005/8/layout/default#1"/>
    <dgm:cxn modelId="{6BE6BA3A-DB21-477D-919F-8D1475FD4670}" type="presParOf" srcId="{56CB0238-B2C8-4CED-8637-FD786212E585}" destId="{DC48FE98-ADCA-4CCC-A72A-A07EBD72FCF4}" srcOrd="10" destOrd="0" presId="urn:microsoft.com/office/officeart/2005/8/layout/default#1"/>
  </dgm:cxnLst>
  <dgm:bg>
    <a:effectLst>
      <a:glow rad="139700">
        <a:schemeClr val="accent5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746C11-B420-4DB6-BB27-489D045B53B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84E607-69FA-4E92-9C58-ED025B26410C}">
      <dgm:prSet phldrT="[Текст]" custT="1"/>
      <dgm:spPr/>
      <dgm:t>
        <a:bodyPr/>
        <a:lstStyle/>
        <a:p>
          <a:pPr marL="0" indent="0"/>
          <a:r>
            <a:rPr lang="ru-RU" sz="2000" b="0" dirty="0" smtClean="0">
              <a:solidFill>
                <a:srgbClr val="002060"/>
              </a:solidFill>
              <a:latin typeface="Georgia" pitchFamily="18" charset="0"/>
            </a:rPr>
            <a:t>Комфортная среда</a:t>
          </a:r>
          <a:endParaRPr lang="ru-RU" sz="2000" b="0" dirty="0">
            <a:solidFill>
              <a:srgbClr val="002060"/>
            </a:solidFill>
            <a:latin typeface="Georgia" pitchFamily="18" charset="0"/>
          </a:endParaRPr>
        </a:p>
      </dgm:t>
    </dgm:pt>
    <dgm:pt modelId="{26C2F4EA-3CD3-4204-9E8E-76C627411BE1}" type="parTrans" cxnId="{954D4133-C52D-40E1-9494-101086FD4E2B}">
      <dgm:prSet/>
      <dgm:spPr/>
      <dgm:t>
        <a:bodyPr/>
        <a:lstStyle/>
        <a:p>
          <a:endParaRPr lang="ru-RU"/>
        </a:p>
      </dgm:t>
    </dgm:pt>
    <dgm:pt modelId="{503D7D97-36B0-447B-8959-1F358536FBD3}" type="sibTrans" cxnId="{954D4133-C52D-40E1-9494-101086FD4E2B}">
      <dgm:prSet/>
      <dgm:spPr/>
      <dgm:t>
        <a:bodyPr/>
        <a:lstStyle/>
        <a:p>
          <a:endParaRPr lang="ru-RU"/>
        </a:p>
      </dgm:t>
    </dgm:pt>
    <dgm:pt modelId="{3E861817-9943-4C8D-A1C3-86F4F9859269}">
      <dgm:prSet custT="1"/>
      <dgm:spPr/>
      <dgm:t>
        <a:bodyPr/>
        <a:lstStyle/>
        <a:p>
          <a:pPr algn="r"/>
          <a:r>
            <a:rPr lang="ru-RU" sz="2000" b="0" dirty="0" smtClean="0">
              <a:solidFill>
                <a:srgbClr val="002060"/>
              </a:solidFill>
              <a:latin typeface="Georgia" pitchFamily="18" charset="0"/>
            </a:rPr>
            <a:t>Учет особенностей</a:t>
          </a:r>
          <a:endParaRPr lang="ru-RU" sz="2000" b="0" dirty="0">
            <a:solidFill>
              <a:srgbClr val="002060"/>
            </a:solidFill>
            <a:latin typeface="Georgia" pitchFamily="18" charset="0"/>
          </a:endParaRPr>
        </a:p>
      </dgm:t>
    </dgm:pt>
    <dgm:pt modelId="{F06E2253-1DA6-4988-9759-00F6EE2608BA}" type="parTrans" cxnId="{DACD116C-C14F-4159-AE65-1D090C5C939D}">
      <dgm:prSet/>
      <dgm:spPr/>
      <dgm:t>
        <a:bodyPr/>
        <a:lstStyle/>
        <a:p>
          <a:endParaRPr lang="ru-RU"/>
        </a:p>
      </dgm:t>
    </dgm:pt>
    <dgm:pt modelId="{B99D2DF3-45F1-4A9C-87E5-5AA4EEF3615B}" type="sibTrans" cxnId="{DACD116C-C14F-4159-AE65-1D090C5C939D}">
      <dgm:prSet/>
      <dgm:spPr/>
      <dgm:t>
        <a:bodyPr/>
        <a:lstStyle/>
        <a:p>
          <a:endParaRPr lang="ru-RU"/>
        </a:p>
      </dgm:t>
    </dgm:pt>
    <dgm:pt modelId="{EC0F6128-7E55-4885-90A7-5EE76AF7D345}">
      <dgm:prSet custT="1"/>
      <dgm:spPr/>
      <dgm:t>
        <a:bodyPr/>
        <a:lstStyle/>
        <a:p>
          <a:pPr algn="l"/>
          <a:r>
            <a:rPr lang="ru-RU" sz="2000" b="0" dirty="0" smtClean="0">
              <a:solidFill>
                <a:srgbClr val="002060"/>
              </a:solidFill>
              <a:latin typeface="Georgia" pitchFamily="18" charset="0"/>
            </a:rPr>
            <a:t>Контроль состояния здоровья</a:t>
          </a:r>
          <a:endParaRPr lang="ru-RU" sz="1800" b="0" dirty="0">
            <a:solidFill>
              <a:srgbClr val="002060"/>
            </a:solidFill>
            <a:latin typeface="Georgia" pitchFamily="18" charset="0"/>
          </a:endParaRPr>
        </a:p>
      </dgm:t>
    </dgm:pt>
    <dgm:pt modelId="{920E65B6-F288-4835-A9D5-53AF1AB787D6}" type="parTrans" cxnId="{BE9CCDF5-B813-47BD-863C-E10EDD35FA75}">
      <dgm:prSet/>
      <dgm:spPr/>
      <dgm:t>
        <a:bodyPr/>
        <a:lstStyle/>
        <a:p>
          <a:endParaRPr lang="ru-RU"/>
        </a:p>
      </dgm:t>
    </dgm:pt>
    <dgm:pt modelId="{39C0CB9E-BE75-4924-8E6E-77405AE07443}" type="sibTrans" cxnId="{BE9CCDF5-B813-47BD-863C-E10EDD35FA75}">
      <dgm:prSet/>
      <dgm:spPr/>
      <dgm:t>
        <a:bodyPr/>
        <a:lstStyle/>
        <a:p>
          <a:endParaRPr lang="ru-RU"/>
        </a:p>
      </dgm:t>
    </dgm:pt>
    <dgm:pt modelId="{2106DB8F-09F8-4EAD-B7D7-A394A631FFA9}">
      <dgm:prSet phldrT="[Текст]" custT="1"/>
      <dgm:spPr/>
      <dgm:t>
        <a:bodyPr/>
        <a:lstStyle/>
        <a:p>
          <a:pPr marL="0" indent="0" algn="l"/>
          <a:r>
            <a:rPr lang="ru-RU" sz="2000" b="0" dirty="0" smtClean="0">
              <a:solidFill>
                <a:srgbClr val="002060"/>
              </a:solidFill>
              <a:latin typeface="Georgia" pitchFamily="18" charset="0"/>
            </a:rPr>
            <a:t>Взаимодействие взрослых</a:t>
          </a:r>
          <a:endParaRPr lang="ru-RU" sz="2000" b="0" dirty="0">
            <a:solidFill>
              <a:srgbClr val="002060"/>
            </a:solidFill>
            <a:latin typeface="Georgia" pitchFamily="18" charset="0"/>
          </a:endParaRPr>
        </a:p>
      </dgm:t>
    </dgm:pt>
    <dgm:pt modelId="{F3F2C471-B52F-4663-9F66-8CB9B3775890}" type="sibTrans" cxnId="{F916FAE1-0571-48D1-86D9-F9D079C4911E}">
      <dgm:prSet/>
      <dgm:spPr/>
      <dgm:t>
        <a:bodyPr/>
        <a:lstStyle/>
        <a:p>
          <a:endParaRPr lang="ru-RU"/>
        </a:p>
      </dgm:t>
    </dgm:pt>
    <dgm:pt modelId="{BAD55FFB-D0B0-4B5D-8C8A-C50C8C9B99D5}" type="parTrans" cxnId="{F916FAE1-0571-48D1-86D9-F9D079C4911E}">
      <dgm:prSet/>
      <dgm:spPr/>
      <dgm:t>
        <a:bodyPr/>
        <a:lstStyle/>
        <a:p>
          <a:endParaRPr lang="ru-RU"/>
        </a:p>
      </dgm:t>
    </dgm:pt>
    <dgm:pt modelId="{CE67DADA-9DAC-432B-81B2-A39D569ABDA8}">
      <dgm:prSet phldrT="[Текст]" custT="1"/>
      <dgm:spPr/>
      <dgm:t>
        <a:bodyPr/>
        <a:lstStyle/>
        <a:p>
          <a:pPr marL="0" indent="0" algn="r"/>
          <a:r>
            <a:rPr lang="ru-RU" sz="2000" b="0" dirty="0" smtClean="0">
              <a:solidFill>
                <a:srgbClr val="002060"/>
              </a:solidFill>
              <a:latin typeface="Georgia" pitchFamily="18" charset="0"/>
            </a:rPr>
            <a:t>Эмоционально-положительное общение</a:t>
          </a:r>
          <a:endParaRPr lang="ru-RU" sz="2000" b="0" dirty="0">
            <a:solidFill>
              <a:srgbClr val="002060"/>
            </a:solidFill>
            <a:latin typeface="Georgia" pitchFamily="18" charset="0"/>
          </a:endParaRPr>
        </a:p>
      </dgm:t>
    </dgm:pt>
    <dgm:pt modelId="{C247A06B-95AE-4A27-9D82-C30F67662CEF}" type="sibTrans" cxnId="{272CC9EB-C9CE-4A8E-8561-FF9AC5F14F01}">
      <dgm:prSet/>
      <dgm:spPr/>
      <dgm:t>
        <a:bodyPr/>
        <a:lstStyle/>
        <a:p>
          <a:endParaRPr lang="ru-RU"/>
        </a:p>
      </dgm:t>
    </dgm:pt>
    <dgm:pt modelId="{B85D97E8-A569-4431-BF7E-9B7A69F8E0F6}" type="parTrans" cxnId="{272CC9EB-C9CE-4A8E-8561-FF9AC5F14F01}">
      <dgm:prSet/>
      <dgm:spPr/>
      <dgm:t>
        <a:bodyPr/>
        <a:lstStyle/>
        <a:p>
          <a:endParaRPr lang="ru-RU"/>
        </a:p>
      </dgm:t>
    </dgm:pt>
    <dgm:pt modelId="{09B0C264-4743-493B-900D-74DFDE90ABA0}">
      <dgm:prSet/>
      <dgm:spPr/>
      <dgm:t>
        <a:bodyPr/>
        <a:lstStyle/>
        <a:p>
          <a:endParaRPr lang="ru-RU"/>
        </a:p>
      </dgm:t>
    </dgm:pt>
    <dgm:pt modelId="{BB3DB3A0-6628-466F-B1F0-B7AA23EFF901}" type="parTrans" cxnId="{A9BB805E-EC21-4330-8E2A-28580062D4AF}">
      <dgm:prSet/>
      <dgm:spPr/>
      <dgm:t>
        <a:bodyPr/>
        <a:lstStyle/>
        <a:p>
          <a:endParaRPr lang="ru-RU"/>
        </a:p>
      </dgm:t>
    </dgm:pt>
    <dgm:pt modelId="{43AA7021-5140-4FCD-AB14-C57D7EB5AFD4}" type="sibTrans" cxnId="{A9BB805E-EC21-4330-8E2A-28580062D4AF}">
      <dgm:prSet/>
      <dgm:spPr/>
      <dgm:t>
        <a:bodyPr/>
        <a:lstStyle/>
        <a:p>
          <a:endParaRPr lang="ru-RU"/>
        </a:p>
      </dgm:t>
    </dgm:pt>
    <dgm:pt modelId="{8846A473-22AE-4568-90F4-A28FF369CD9F}" type="pres">
      <dgm:prSet presAssocID="{A1746C11-B420-4DB6-BB27-489D045B53BF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CA0323-32A9-435A-9708-4F9E0D2FB6E6}" type="pres">
      <dgm:prSet presAssocID="{A1746C11-B420-4DB6-BB27-489D045B53BF}" presName="arrow" presStyleLbl="bgShp" presStyleIdx="0" presStyleCnt="1" custAng="20879786" custScaleY="90476" custLinFactNeighborX="-4647" custLinFactNeighborY="4711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ln>
          <a:solidFill>
            <a:srgbClr val="7030A0"/>
          </a:solidFill>
        </a:ln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ru-RU"/>
        </a:p>
      </dgm:t>
    </dgm:pt>
    <dgm:pt modelId="{70C14F32-C5BC-45A6-B448-334BD3C07391}" type="pres">
      <dgm:prSet presAssocID="{A1746C11-B420-4DB6-BB27-489D045B53BF}" presName="arrowDiagram5" presStyleCnt="0"/>
      <dgm:spPr/>
    </dgm:pt>
    <dgm:pt modelId="{739194B3-754B-4B30-9019-85EEB5AF2F25}" type="pres">
      <dgm:prSet presAssocID="{BD84E607-69FA-4E92-9C58-ED025B26410C}" presName="bullet5a" presStyleLbl="node1" presStyleIdx="0" presStyleCnt="5" custLinFactX="200000" custLinFactNeighborX="216616" custLinFactNeighborY="52678"/>
      <dgm:spPr>
        <a:ln>
          <a:noFill/>
        </a:ln>
        <a:effectLst>
          <a:glow rad="139700">
            <a:schemeClr val="accent4">
              <a:satMod val="175000"/>
              <a:alpha val="40000"/>
            </a:schemeClr>
          </a:glow>
        </a:effectLst>
      </dgm:spPr>
    </dgm:pt>
    <dgm:pt modelId="{6765C86B-B314-44B2-B908-93B9081C3330}" type="pres">
      <dgm:prSet presAssocID="{BD84E607-69FA-4E92-9C58-ED025B26410C}" presName="textBox5a" presStyleLbl="revTx" presStyleIdx="0" presStyleCnt="5" custScaleX="203983" custLinFactX="16359" custLinFactNeighborX="100000" custLinFactNeighborY="28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02CD2-B7AD-4B58-AB7F-0F4D4FFB969B}" type="pres">
      <dgm:prSet presAssocID="{3E861817-9943-4C8D-A1C3-86F4F9859269}" presName="bullet5b" presStyleLbl="node1" presStyleIdx="1" presStyleCnt="5" custLinFactX="100000" custLinFactNeighborX="106707" custLinFactNeighborY="79578"/>
      <dgm:spPr>
        <a:ln>
          <a:noFill/>
        </a:ln>
        <a:effectLst>
          <a:glow rad="139700">
            <a:schemeClr val="accent4">
              <a:satMod val="175000"/>
              <a:alpha val="40000"/>
            </a:schemeClr>
          </a:glow>
        </a:effectLst>
      </dgm:spPr>
    </dgm:pt>
    <dgm:pt modelId="{C4BFA781-B6A8-450E-B270-D486843CDE15}" type="pres">
      <dgm:prSet presAssocID="{3E861817-9943-4C8D-A1C3-86F4F9859269}" presName="textBox5b" presStyleLbl="revTx" presStyleIdx="1" presStyleCnt="5" custScaleX="151184" custScaleY="43725" custLinFactNeighborX="-95684" custLinFactNeighborY="-59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A59D0-C5BE-42B6-B952-39476BCB6AB8}" type="pres">
      <dgm:prSet presAssocID="{EC0F6128-7E55-4885-90A7-5EE76AF7D345}" presName="bullet5c" presStyleLbl="node1" presStyleIdx="2" presStyleCnt="5" custLinFactNeighborX="79429" custLinFactNeighborY="65083"/>
      <dgm:spPr>
        <a:ln>
          <a:noFill/>
        </a:ln>
        <a:effectLst>
          <a:glow rad="139700">
            <a:schemeClr val="accent4">
              <a:satMod val="175000"/>
              <a:alpha val="40000"/>
            </a:schemeClr>
          </a:glow>
        </a:effectLst>
      </dgm:spPr>
    </dgm:pt>
    <dgm:pt modelId="{24F21B9F-3D3F-49E3-AFD4-AE15FEBBDAA8}" type="pres">
      <dgm:prSet presAssocID="{EC0F6128-7E55-4885-90A7-5EE76AF7D345}" presName="textBox5c" presStyleLbl="revTx" presStyleIdx="2" presStyleCnt="5" custScaleX="182269" custScaleY="34683" custLinFactNeighborX="37770" custLinFactNeighborY="-10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B2396E-7C11-4CFD-8D1F-5CD0944AF6B3}" type="pres">
      <dgm:prSet presAssocID="{2106DB8F-09F8-4EAD-B7D7-A394A631FFA9}" presName="bullet5d" presStyleLbl="node1" presStyleIdx="3" presStyleCnt="5" custLinFactNeighborX="-5717" custLinFactNeighborY="20897"/>
      <dgm:spPr>
        <a:ln>
          <a:noFill/>
        </a:ln>
        <a:effectLst>
          <a:glow rad="139700">
            <a:schemeClr val="accent4">
              <a:satMod val="175000"/>
              <a:alpha val="40000"/>
            </a:schemeClr>
          </a:glow>
        </a:effectLst>
      </dgm:spPr>
    </dgm:pt>
    <dgm:pt modelId="{65520187-45A6-4E06-AB0B-C4502C941641}" type="pres">
      <dgm:prSet presAssocID="{2106DB8F-09F8-4EAD-B7D7-A394A631FFA9}" presName="textBox5d" presStyleLbl="revTx" presStyleIdx="3" presStyleCnt="5" custScaleX="163973" custScaleY="24189" custLinFactNeighborX="76570" custLinFactNeighborY="-27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8DB79-E948-43F7-B323-B4CBC8B021AF}" type="pres">
      <dgm:prSet presAssocID="{CE67DADA-9DAC-432B-81B2-A39D569ABDA8}" presName="bullet5e" presStyleLbl="node1" presStyleIdx="4" presStyleCnt="5" custLinFactNeighborX="-38096" custLinFactNeighborY="-11973"/>
      <dgm:spPr>
        <a:ln>
          <a:noFill/>
        </a:ln>
        <a:effectLst>
          <a:glow rad="139700">
            <a:schemeClr val="accent4">
              <a:satMod val="175000"/>
              <a:alpha val="40000"/>
            </a:schemeClr>
          </a:glow>
        </a:effectLst>
      </dgm:spPr>
    </dgm:pt>
    <dgm:pt modelId="{CF8A14D8-6489-492E-B98F-EF6A64CE0465}" type="pres">
      <dgm:prSet presAssocID="{CE67DADA-9DAC-432B-81B2-A39D569ABDA8}" presName="textBox5e" presStyleLbl="revTx" presStyleIdx="4" presStyleCnt="5" custScaleX="179365" custScaleY="26674" custLinFactX="-100000" custLinFactNeighborX="-152847" custLinFactNeighborY="-58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713DC1-91DA-4D21-BCBC-A8455080C59F}" type="presOf" srcId="{BD84E607-69FA-4E92-9C58-ED025B26410C}" destId="{6765C86B-B314-44B2-B908-93B9081C3330}" srcOrd="0" destOrd="0" presId="urn:microsoft.com/office/officeart/2005/8/layout/arrow2"/>
    <dgm:cxn modelId="{A9BB805E-EC21-4330-8E2A-28580062D4AF}" srcId="{A1746C11-B420-4DB6-BB27-489D045B53BF}" destId="{09B0C264-4743-493B-900D-74DFDE90ABA0}" srcOrd="5" destOrd="0" parTransId="{BB3DB3A0-6628-466F-B1F0-B7AA23EFF901}" sibTransId="{43AA7021-5140-4FCD-AB14-C57D7EB5AFD4}"/>
    <dgm:cxn modelId="{1E3084EB-7C37-4F4E-9F68-68DEF9888299}" type="presOf" srcId="{3E861817-9943-4C8D-A1C3-86F4F9859269}" destId="{C4BFA781-B6A8-450E-B270-D486843CDE15}" srcOrd="0" destOrd="0" presId="urn:microsoft.com/office/officeart/2005/8/layout/arrow2"/>
    <dgm:cxn modelId="{DACD116C-C14F-4159-AE65-1D090C5C939D}" srcId="{A1746C11-B420-4DB6-BB27-489D045B53BF}" destId="{3E861817-9943-4C8D-A1C3-86F4F9859269}" srcOrd="1" destOrd="0" parTransId="{F06E2253-1DA6-4988-9759-00F6EE2608BA}" sibTransId="{B99D2DF3-45F1-4A9C-87E5-5AA4EEF3615B}"/>
    <dgm:cxn modelId="{9242138A-37A1-431B-9F4E-6E9C86310B9C}" type="presOf" srcId="{EC0F6128-7E55-4885-90A7-5EE76AF7D345}" destId="{24F21B9F-3D3F-49E3-AFD4-AE15FEBBDAA8}" srcOrd="0" destOrd="0" presId="urn:microsoft.com/office/officeart/2005/8/layout/arrow2"/>
    <dgm:cxn modelId="{F916FAE1-0571-48D1-86D9-F9D079C4911E}" srcId="{A1746C11-B420-4DB6-BB27-489D045B53BF}" destId="{2106DB8F-09F8-4EAD-B7D7-A394A631FFA9}" srcOrd="3" destOrd="0" parTransId="{BAD55FFB-D0B0-4B5D-8C8A-C50C8C9B99D5}" sibTransId="{F3F2C471-B52F-4663-9F66-8CB9B3775890}"/>
    <dgm:cxn modelId="{BE9CCDF5-B813-47BD-863C-E10EDD35FA75}" srcId="{A1746C11-B420-4DB6-BB27-489D045B53BF}" destId="{EC0F6128-7E55-4885-90A7-5EE76AF7D345}" srcOrd="2" destOrd="0" parTransId="{920E65B6-F288-4835-A9D5-53AF1AB787D6}" sibTransId="{39C0CB9E-BE75-4924-8E6E-77405AE07443}"/>
    <dgm:cxn modelId="{183EA6A4-CBE9-4B60-9E27-59BC917576CA}" type="presOf" srcId="{2106DB8F-09F8-4EAD-B7D7-A394A631FFA9}" destId="{65520187-45A6-4E06-AB0B-C4502C941641}" srcOrd="0" destOrd="0" presId="urn:microsoft.com/office/officeart/2005/8/layout/arrow2"/>
    <dgm:cxn modelId="{F4B81F8E-28E0-4C7D-BAE5-45728A64723A}" type="presOf" srcId="{CE67DADA-9DAC-432B-81B2-A39D569ABDA8}" destId="{CF8A14D8-6489-492E-B98F-EF6A64CE0465}" srcOrd="0" destOrd="0" presId="urn:microsoft.com/office/officeart/2005/8/layout/arrow2"/>
    <dgm:cxn modelId="{954D4133-C52D-40E1-9494-101086FD4E2B}" srcId="{A1746C11-B420-4DB6-BB27-489D045B53BF}" destId="{BD84E607-69FA-4E92-9C58-ED025B26410C}" srcOrd="0" destOrd="0" parTransId="{26C2F4EA-3CD3-4204-9E8E-76C627411BE1}" sibTransId="{503D7D97-36B0-447B-8959-1F358536FBD3}"/>
    <dgm:cxn modelId="{7AC73A6D-4A6B-4D18-BB92-F308FC994256}" type="presOf" srcId="{A1746C11-B420-4DB6-BB27-489D045B53BF}" destId="{8846A473-22AE-4568-90F4-A28FF369CD9F}" srcOrd="0" destOrd="0" presId="urn:microsoft.com/office/officeart/2005/8/layout/arrow2"/>
    <dgm:cxn modelId="{272CC9EB-C9CE-4A8E-8561-FF9AC5F14F01}" srcId="{A1746C11-B420-4DB6-BB27-489D045B53BF}" destId="{CE67DADA-9DAC-432B-81B2-A39D569ABDA8}" srcOrd="4" destOrd="0" parTransId="{B85D97E8-A569-4431-BF7E-9B7A69F8E0F6}" sibTransId="{C247A06B-95AE-4A27-9D82-C30F67662CEF}"/>
    <dgm:cxn modelId="{FA53A668-78F6-4B9E-97FB-E6842A59B7BB}" type="presParOf" srcId="{8846A473-22AE-4568-90F4-A28FF369CD9F}" destId="{EACA0323-32A9-435A-9708-4F9E0D2FB6E6}" srcOrd="0" destOrd="0" presId="urn:microsoft.com/office/officeart/2005/8/layout/arrow2"/>
    <dgm:cxn modelId="{A2189A98-76DA-4114-AEBC-BF73809AA02F}" type="presParOf" srcId="{8846A473-22AE-4568-90F4-A28FF369CD9F}" destId="{70C14F32-C5BC-45A6-B448-334BD3C07391}" srcOrd="1" destOrd="0" presId="urn:microsoft.com/office/officeart/2005/8/layout/arrow2"/>
    <dgm:cxn modelId="{59E61C96-DAA9-4AB2-9AC9-9439C4D56E56}" type="presParOf" srcId="{70C14F32-C5BC-45A6-B448-334BD3C07391}" destId="{739194B3-754B-4B30-9019-85EEB5AF2F25}" srcOrd="0" destOrd="0" presId="urn:microsoft.com/office/officeart/2005/8/layout/arrow2"/>
    <dgm:cxn modelId="{C6F888E1-8905-4EFF-9B4F-C5327790B8A2}" type="presParOf" srcId="{70C14F32-C5BC-45A6-B448-334BD3C07391}" destId="{6765C86B-B314-44B2-B908-93B9081C3330}" srcOrd="1" destOrd="0" presId="urn:microsoft.com/office/officeart/2005/8/layout/arrow2"/>
    <dgm:cxn modelId="{E7F627A6-6CB0-4506-A99A-AF509FC96E8B}" type="presParOf" srcId="{70C14F32-C5BC-45A6-B448-334BD3C07391}" destId="{59402CD2-B7AD-4B58-AB7F-0F4D4FFB969B}" srcOrd="2" destOrd="0" presId="urn:microsoft.com/office/officeart/2005/8/layout/arrow2"/>
    <dgm:cxn modelId="{A3CF0780-4DEF-4A6E-8EDB-FA50354907A4}" type="presParOf" srcId="{70C14F32-C5BC-45A6-B448-334BD3C07391}" destId="{C4BFA781-B6A8-450E-B270-D486843CDE15}" srcOrd="3" destOrd="0" presId="urn:microsoft.com/office/officeart/2005/8/layout/arrow2"/>
    <dgm:cxn modelId="{BF56250C-B2C4-41E9-8ECD-A474F5F64FED}" type="presParOf" srcId="{70C14F32-C5BC-45A6-B448-334BD3C07391}" destId="{047A59D0-C5BE-42B6-B952-39476BCB6AB8}" srcOrd="4" destOrd="0" presId="urn:microsoft.com/office/officeart/2005/8/layout/arrow2"/>
    <dgm:cxn modelId="{850BBA53-2EF8-46C5-AEDB-8A5A11C7CEE4}" type="presParOf" srcId="{70C14F32-C5BC-45A6-B448-334BD3C07391}" destId="{24F21B9F-3D3F-49E3-AFD4-AE15FEBBDAA8}" srcOrd="5" destOrd="0" presId="urn:microsoft.com/office/officeart/2005/8/layout/arrow2"/>
    <dgm:cxn modelId="{C6EE263C-A06C-4723-8364-FF5E48A3DFF0}" type="presParOf" srcId="{70C14F32-C5BC-45A6-B448-334BD3C07391}" destId="{D4B2396E-7C11-4CFD-8D1F-5CD0944AF6B3}" srcOrd="6" destOrd="0" presId="urn:microsoft.com/office/officeart/2005/8/layout/arrow2"/>
    <dgm:cxn modelId="{7E6BE282-C4F3-4D0C-B6D1-C639F8FE3FDD}" type="presParOf" srcId="{70C14F32-C5BC-45A6-B448-334BD3C07391}" destId="{65520187-45A6-4E06-AB0B-C4502C941641}" srcOrd="7" destOrd="0" presId="urn:microsoft.com/office/officeart/2005/8/layout/arrow2"/>
    <dgm:cxn modelId="{CA722A8B-402C-491E-B0F7-EA8E0679BBB4}" type="presParOf" srcId="{70C14F32-C5BC-45A6-B448-334BD3C07391}" destId="{4218DB79-E948-43F7-B323-B4CBC8B021AF}" srcOrd="8" destOrd="0" presId="urn:microsoft.com/office/officeart/2005/8/layout/arrow2"/>
    <dgm:cxn modelId="{DAD9DEC1-8D6F-4F0F-9AE3-3D946EEF053C}" type="presParOf" srcId="{70C14F32-C5BC-45A6-B448-334BD3C07391}" destId="{CF8A14D8-6489-492E-B98F-EF6A64CE0465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A0323-32A9-435A-9708-4F9E0D2FB6E6}">
      <dsp:nvSpPr>
        <dsp:cNvPr id="0" name=""/>
        <dsp:cNvSpPr/>
      </dsp:nvSpPr>
      <dsp:spPr>
        <a:xfrm rot="21250432">
          <a:off x="-167636" y="366946"/>
          <a:ext cx="7467600" cy="4667249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ln>
          <a:solidFill>
            <a:srgbClr val="7030A0"/>
          </a:solidFill>
        </a:ln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9194B3-754B-4B30-9019-85EEB5AF2F25}">
      <dsp:nvSpPr>
        <dsp:cNvPr id="0" name=""/>
        <dsp:cNvSpPr/>
      </dsp:nvSpPr>
      <dsp:spPr>
        <a:xfrm>
          <a:off x="990600" y="3733801"/>
          <a:ext cx="171754" cy="1717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65C86B-B314-44B2-B908-93B9081C3330}">
      <dsp:nvSpPr>
        <dsp:cNvPr id="0" name=""/>
        <dsp:cNvSpPr/>
      </dsp:nvSpPr>
      <dsp:spPr>
        <a:xfrm>
          <a:off x="990603" y="3962397"/>
          <a:ext cx="2066388" cy="1110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009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Georgia" pitchFamily="18" charset="0"/>
            </a:rPr>
            <a:t>Изменение режима дня</a:t>
          </a:r>
          <a:endParaRPr lang="ru-RU" sz="20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990603" y="3962397"/>
        <a:ext cx="2066388" cy="1110805"/>
      </dsp:txXfrm>
    </dsp:sp>
    <dsp:sp modelId="{59402CD2-B7AD-4B58-AB7F-0F4D4FFB969B}">
      <dsp:nvSpPr>
        <dsp:cNvPr id="0" name=""/>
        <dsp:cNvSpPr/>
      </dsp:nvSpPr>
      <dsp:spPr>
        <a:xfrm>
          <a:off x="1828801" y="2895600"/>
          <a:ext cx="268833" cy="2688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FA781-B6A8-450E-B270-D486843CDE15}">
      <dsp:nvSpPr>
        <dsp:cNvPr id="0" name=""/>
        <dsp:cNvSpPr/>
      </dsp:nvSpPr>
      <dsp:spPr>
        <a:xfrm>
          <a:off x="228598" y="1828806"/>
          <a:ext cx="1741284" cy="855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449" tIns="0" rIns="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Georgia" pitchFamily="18" charset="0"/>
            </a:rPr>
            <a:t>Изменение характера питания</a:t>
          </a:r>
          <a:endParaRPr lang="ru-RU" sz="20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228598" y="1828806"/>
        <a:ext cx="1741284" cy="855076"/>
      </dsp:txXfrm>
    </dsp:sp>
    <dsp:sp modelId="{047A59D0-C5BE-42B6-B952-39476BCB6AB8}">
      <dsp:nvSpPr>
        <dsp:cNvPr id="0" name=""/>
        <dsp:cNvSpPr/>
      </dsp:nvSpPr>
      <dsp:spPr>
        <a:xfrm>
          <a:off x="2667001" y="2286001"/>
          <a:ext cx="358444" cy="3584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21B9F-3D3F-49E3-AFD4-AE15FEBBDAA8}">
      <dsp:nvSpPr>
        <dsp:cNvPr id="0" name=""/>
        <dsp:cNvSpPr/>
      </dsp:nvSpPr>
      <dsp:spPr>
        <a:xfrm>
          <a:off x="2590806" y="2895597"/>
          <a:ext cx="2995717" cy="1491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932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Georgia" pitchFamily="18" charset="0"/>
            </a:rPr>
            <a:t>Несформиро-ванность навыков общения</a:t>
          </a:r>
          <a:endParaRPr lang="ru-RU" sz="18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2590806" y="2895597"/>
        <a:ext cx="2995717" cy="1491801"/>
      </dsp:txXfrm>
    </dsp:sp>
    <dsp:sp modelId="{D4B2396E-7C11-4CFD-8D1F-5CD0944AF6B3}">
      <dsp:nvSpPr>
        <dsp:cNvPr id="0" name=""/>
        <dsp:cNvSpPr/>
      </dsp:nvSpPr>
      <dsp:spPr>
        <a:xfrm>
          <a:off x="3886198" y="1676399"/>
          <a:ext cx="462991" cy="4629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520187-45A6-4E06-AB0B-C4502C941641}">
      <dsp:nvSpPr>
        <dsp:cNvPr id="0" name=""/>
        <dsp:cNvSpPr/>
      </dsp:nvSpPr>
      <dsp:spPr>
        <a:xfrm>
          <a:off x="1371600" y="533407"/>
          <a:ext cx="2651744" cy="129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329" tIns="0" rIns="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Georgia" pitchFamily="18" charset="0"/>
            </a:rPr>
            <a:t>Изменение окружающей среды</a:t>
          </a:r>
          <a:endParaRPr lang="ru-RU" sz="20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1371600" y="533407"/>
        <a:ext cx="2651744" cy="1298260"/>
      </dsp:txXfrm>
    </dsp:sp>
    <dsp:sp modelId="{4218DB79-E948-43F7-B323-B4CBC8B021AF}">
      <dsp:nvSpPr>
        <dsp:cNvPr id="0" name=""/>
        <dsp:cNvSpPr/>
      </dsp:nvSpPr>
      <dsp:spPr>
        <a:xfrm>
          <a:off x="5257799" y="1143002"/>
          <a:ext cx="589940" cy="5899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A14D8-6489-492E-B98F-EF6A64CE0465}">
      <dsp:nvSpPr>
        <dsp:cNvPr id="0" name=""/>
        <dsp:cNvSpPr/>
      </dsp:nvSpPr>
      <dsp:spPr>
        <a:xfrm>
          <a:off x="4495797" y="2285990"/>
          <a:ext cx="2164065" cy="984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59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Georgia" pitchFamily="18" charset="0"/>
            </a:rPr>
            <a:t>Тревожность родителей</a:t>
          </a:r>
          <a:endParaRPr lang="ru-RU" sz="20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4495797" y="2285990"/>
        <a:ext cx="2164065" cy="9844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8BF9F2-0DCF-4769-B22A-B1C2CAED903A}">
      <dsp:nvSpPr>
        <dsp:cNvPr id="0" name=""/>
        <dsp:cNvSpPr/>
      </dsp:nvSpPr>
      <dsp:spPr>
        <a:xfrm>
          <a:off x="75460" y="0"/>
          <a:ext cx="2563824" cy="525462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1" kern="1200" dirty="0" smtClean="0">
            <a:solidFill>
              <a:schemeClr val="accent6">
                <a:lumMod val="75000"/>
              </a:schemeClr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1" kern="1200" dirty="0" smtClean="0">
            <a:solidFill>
              <a:schemeClr val="accent6">
                <a:lumMod val="75000"/>
              </a:schemeClr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1" kern="1200" dirty="0" smtClean="0">
            <a:solidFill>
              <a:schemeClr val="accent6">
                <a:lumMod val="75000"/>
              </a:schemeClr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1" kern="1200" dirty="0" smtClean="0">
            <a:solidFill>
              <a:schemeClr val="accent6">
                <a:lumMod val="75000"/>
              </a:schemeClr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1" kern="1200" dirty="0" smtClean="0">
            <a:solidFill>
              <a:srgbClr val="00206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002060"/>
              </a:solidFill>
              <a:latin typeface="Georgia" pitchFamily="18" charset="0"/>
            </a:rPr>
            <a:t>Дети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002060"/>
              </a:solidFill>
              <a:latin typeface="Georgia" pitchFamily="18" charset="0"/>
            </a:rPr>
            <a:t>Дети легко войдут в новую для них среду;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002060"/>
              </a:solidFill>
              <a:latin typeface="Georgia" pitchFamily="18" charset="0"/>
            </a:rPr>
            <a:t>Сформируются умения общения со сверстниками и взрослыми.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 smtClean="0">
            <a:solidFill>
              <a:srgbClr val="002060"/>
            </a:solidFill>
            <a:latin typeface="Georgia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 smtClean="0">
            <a:solidFill>
              <a:srgbClr val="002060"/>
            </a:solidFill>
            <a:latin typeface="Georgia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0" kern="1200" dirty="0" smtClean="0">
            <a:solidFill>
              <a:schemeClr val="accent6">
                <a:lumMod val="75000"/>
              </a:schemeClr>
            </a:solidFill>
            <a:latin typeface="Georgia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0" kern="1200" dirty="0" smtClean="0">
            <a:solidFill>
              <a:schemeClr val="accent6">
                <a:lumMod val="75000"/>
              </a:schemeClr>
            </a:solidFill>
            <a:latin typeface="Georgia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0" kern="1200" dirty="0" smtClean="0">
            <a:solidFill>
              <a:schemeClr val="accent6">
                <a:lumMod val="75000"/>
              </a:schemeClr>
            </a:solidFill>
            <a:latin typeface="Georgia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0" kern="1200" dirty="0" smtClean="0">
            <a:solidFill>
              <a:schemeClr val="accent6">
                <a:lumMod val="75000"/>
              </a:schemeClr>
            </a:solidFill>
            <a:latin typeface="Georgia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0" kern="1200" dirty="0" smtClean="0">
            <a:solidFill>
              <a:schemeClr val="accent6">
                <a:lumMod val="75000"/>
              </a:schemeClr>
            </a:solidFill>
            <a:latin typeface="Georgia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0" kern="1200" dirty="0" smtClean="0">
            <a:solidFill>
              <a:schemeClr val="accent6">
                <a:lumMod val="75000"/>
              </a:schemeClr>
            </a:solidFill>
            <a:latin typeface="Georgia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0" kern="1200" dirty="0" smtClean="0">
            <a:solidFill>
              <a:schemeClr val="accent6">
                <a:lumMod val="75000"/>
              </a:schemeClr>
            </a:solidFill>
            <a:latin typeface="Georgia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0" kern="1200" dirty="0">
            <a:solidFill>
              <a:schemeClr val="accent6">
                <a:lumMod val="75000"/>
              </a:schemeClr>
            </a:solidFill>
            <a:latin typeface="Georgia" pitchFamily="18" charset="0"/>
          </a:endParaRPr>
        </a:p>
      </dsp:txBody>
      <dsp:txXfrm>
        <a:off x="75460" y="2101850"/>
        <a:ext cx="2563824" cy="2101850"/>
      </dsp:txXfrm>
    </dsp:sp>
    <dsp:sp modelId="{29909A46-4D48-4ACF-82C5-1DB268204ECE}">
      <dsp:nvSpPr>
        <dsp:cNvPr id="0" name=""/>
        <dsp:cNvSpPr/>
      </dsp:nvSpPr>
      <dsp:spPr>
        <a:xfrm rot="10800000">
          <a:off x="295593" y="41356"/>
          <a:ext cx="2048094" cy="166707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perspectiveRelaxedModerately"/>
          <a:lightRig rig="threePt" dir="t">
            <a:rot lat="0" lon="0" rev="7500000"/>
          </a:lightRig>
        </a:scene3d>
        <a:sp3d z="152400" extrusionH="63500" prstMaterial="matte">
          <a:bevelB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5CC440-DF7A-47B9-8829-F46D6C44B743}">
      <dsp:nvSpPr>
        <dsp:cNvPr id="0" name=""/>
        <dsp:cNvSpPr/>
      </dsp:nvSpPr>
      <dsp:spPr>
        <a:xfrm>
          <a:off x="2642387" y="0"/>
          <a:ext cx="2563824" cy="525462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  <a:tileRect/>
        </a:gra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1" kern="1200" dirty="0" smtClean="0">
            <a:solidFill>
              <a:schemeClr val="accent6">
                <a:lumMod val="75000"/>
              </a:schemeClr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1" kern="1200" dirty="0" smtClean="0">
            <a:solidFill>
              <a:srgbClr val="002060"/>
            </a:solidFill>
            <a:latin typeface="Georgia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002060"/>
              </a:solidFill>
              <a:latin typeface="Georgia" pitchFamily="18" charset="0"/>
            </a:rPr>
            <a:t>Родители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Georgia" pitchFamily="18" charset="0"/>
            </a:rPr>
            <a:t>У родителей сложится эмоционально-положительное отношение к детскому саду;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Georgia" pitchFamily="18" charset="0"/>
            </a:rPr>
            <a:t>Стремление родителей к сотрудничеству.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rgbClr val="002060"/>
            </a:solidFill>
            <a:latin typeface="Georgia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 smtClean="0">
            <a:solidFill>
              <a:schemeClr val="accent6">
                <a:lumMod val="75000"/>
              </a:schemeClr>
            </a:solidFill>
            <a:latin typeface="Georgia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 smtClean="0">
            <a:solidFill>
              <a:schemeClr val="accent6">
                <a:lumMod val="75000"/>
              </a:schemeClr>
            </a:solidFill>
            <a:latin typeface="Georgia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solidFill>
              <a:schemeClr val="tx1"/>
            </a:solidFill>
          </a:endParaRPr>
        </a:p>
      </dsp:txBody>
      <dsp:txXfrm>
        <a:off x="2642387" y="2101850"/>
        <a:ext cx="2563824" cy="2101850"/>
      </dsp:txXfrm>
    </dsp:sp>
    <dsp:sp modelId="{C7494701-620D-4FAC-B2BE-DA0265402699}">
      <dsp:nvSpPr>
        <dsp:cNvPr id="0" name=""/>
        <dsp:cNvSpPr/>
      </dsp:nvSpPr>
      <dsp:spPr>
        <a:xfrm>
          <a:off x="3086098" y="0"/>
          <a:ext cx="1749790" cy="174979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perspectiveRelaxedModerately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135968-827D-4267-BB76-835C9287F645}">
      <dsp:nvSpPr>
        <dsp:cNvPr id="0" name=""/>
        <dsp:cNvSpPr/>
      </dsp:nvSpPr>
      <dsp:spPr>
        <a:xfrm>
          <a:off x="5283127" y="0"/>
          <a:ext cx="2563824" cy="525462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t="100000" r="100000"/>
          </a:path>
          <a:tileRect l="-100000" b="-100000"/>
        </a:gra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1" kern="1200" dirty="0" smtClean="0">
            <a:solidFill>
              <a:schemeClr val="accent6">
                <a:lumMod val="75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002060"/>
              </a:solidFill>
              <a:latin typeface="Georgia" pitchFamily="18" charset="0"/>
            </a:rPr>
            <a:t>Педагоги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rgbClr val="002060"/>
              </a:solidFill>
              <a:latin typeface="Georgia" pitchFamily="18" charset="0"/>
            </a:rPr>
            <a:t>Установится тесное взаимодействие;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Georgia" pitchFamily="18" charset="0"/>
            </a:rPr>
            <a:t>У педагогов повысится уровень компетентности в организации адаптационного периода.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>
            <a:solidFill>
              <a:srgbClr val="002060"/>
            </a:solidFill>
          </a:endParaRPr>
        </a:p>
      </dsp:txBody>
      <dsp:txXfrm>
        <a:off x="5283127" y="2101850"/>
        <a:ext cx="2563824" cy="2101850"/>
      </dsp:txXfrm>
    </dsp:sp>
    <dsp:sp modelId="{DF9E3767-08CE-413B-976A-54153AC30A2A}">
      <dsp:nvSpPr>
        <dsp:cNvPr id="0" name=""/>
        <dsp:cNvSpPr/>
      </dsp:nvSpPr>
      <dsp:spPr>
        <a:xfrm>
          <a:off x="5726032" y="0"/>
          <a:ext cx="1749790" cy="174979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perspectiveRelaxedModerately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9BCE24-9EE1-4D49-8B1D-311F89303909}">
      <dsp:nvSpPr>
        <dsp:cNvPr id="0" name=""/>
        <dsp:cNvSpPr/>
      </dsp:nvSpPr>
      <dsp:spPr>
        <a:xfrm>
          <a:off x="320370" y="4600792"/>
          <a:ext cx="7220712" cy="322639"/>
        </a:xfrm>
        <a:prstGeom prst="leftRightArrow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6EE51-0F73-4A83-8446-BFEC773C4516}">
      <dsp:nvSpPr>
        <dsp:cNvPr id="0" name=""/>
        <dsp:cNvSpPr/>
      </dsp:nvSpPr>
      <dsp:spPr>
        <a:xfrm>
          <a:off x="2018553" y="72499"/>
          <a:ext cx="5781069" cy="5781069"/>
        </a:xfrm>
        <a:prstGeom prst="circularArrow">
          <a:avLst>
            <a:gd name="adj1" fmla="val 5274"/>
            <a:gd name="adj2" fmla="val 312630"/>
            <a:gd name="adj3" fmla="val 13405565"/>
            <a:gd name="adj4" fmla="val 17627160"/>
            <a:gd name="adj5" fmla="val 5477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3DA5463-CF4A-44BC-9E29-5754317460DF}">
      <dsp:nvSpPr>
        <dsp:cNvPr id="0" name=""/>
        <dsp:cNvSpPr/>
      </dsp:nvSpPr>
      <dsp:spPr>
        <a:xfrm>
          <a:off x="3352805" y="457195"/>
          <a:ext cx="3165750" cy="1513139"/>
        </a:xfrm>
        <a:prstGeom prst="roundRect">
          <a:avLst/>
        </a:prstGeom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Приобретение и изучение инновационной методической литературы</a:t>
          </a:r>
          <a:endParaRPr lang="ru-RU" sz="2000" b="1" kern="1200" dirty="0"/>
        </a:p>
      </dsp:txBody>
      <dsp:txXfrm>
        <a:off x="3426670" y="531060"/>
        <a:ext cx="3018020" cy="1365409"/>
      </dsp:txXfrm>
    </dsp:sp>
    <dsp:sp modelId="{F8D89026-27C8-40C9-8131-DA8D8DA4813B}">
      <dsp:nvSpPr>
        <dsp:cNvPr id="0" name=""/>
        <dsp:cNvSpPr/>
      </dsp:nvSpPr>
      <dsp:spPr>
        <a:xfrm>
          <a:off x="4697195" y="2133590"/>
          <a:ext cx="3608604" cy="996197"/>
        </a:xfrm>
        <a:prstGeom prst="roundRect">
          <a:avLst/>
        </a:prstGeom>
        <a:gradFill rotWithShape="0">
          <a:gsLst>
            <a:gs pos="0">
              <a:schemeClr val="accent5">
                <a:lumMod val="40000"/>
                <a:lumOff val="6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8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8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Подбор диагностических карт, анкет для родителей</a:t>
          </a:r>
          <a:endParaRPr lang="ru-RU" sz="2000" b="1" kern="1200" dirty="0"/>
        </a:p>
      </dsp:txBody>
      <dsp:txXfrm>
        <a:off x="4745825" y="2182220"/>
        <a:ext cx="3511344" cy="898937"/>
      </dsp:txXfrm>
    </dsp:sp>
    <dsp:sp modelId="{84E7F979-96BB-4532-9A03-DB3F714C7BE4}">
      <dsp:nvSpPr>
        <dsp:cNvPr id="0" name=""/>
        <dsp:cNvSpPr/>
      </dsp:nvSpPr>
      <dsp:spPr>
        <a:xfrm>
          <a:off x="4238558" y="3200398"/>
          <a:ext cx="4067241" cy="1209909"/>
        </a:xfrm>
        <a:prstGeom prst="roundRect">
          <a:avLst/>
        </a:prstGeom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16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6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Составление перспективного плана работы с детьми, родителями, педагогами</a:t>
          </a:r>
          <a:endParaRPr lang="ru-RU" sz="2000" b="1" kern="1200" dirty="0"/>
        </a:p>
      </dsp:txBody>
      <dsp:txXfrm>
        <a:off x="4297621" y="3259461"/>
        <a:ext cx="3949115" cy="1091783"/>
      </dsp:txXfrm>
    </dsp:sp>
    <dsp:sp modelId="{5738297F-1442-4291-B25E-B64E2ECEC8AF}">
      <dsp:nvSpPr>
        <dsp:cNvPr id="0" name=""/>
        <dsp:cNvSpPr/>
      </dsp:nvSpPr>
      <dsp:spPr>
        <a:xfrm>
          <a:off x="2743205" y="4495798"/>
          <a:ext cx="2844143" cy="1145065"/>
        </a:xfrm>
        <a:prstGeom prst="roundRect">
          <a:avLst/>
        </a:prstGeom>
        <a:gradFill rotWithShape="0">
          <a:gsLst>
            <a:gs pos="0">
              <a:srgbClr val="92D050"/>
            </a:gs>
            <a:gs pos="80000">
              <a:schemeClr val="accent3">
                <a:alpha val="90000"/>
                <a:hueOff val="0"/>
                <a:satOff val="0"/>
                <a:lumOff val="0"/>
                <a:alphaOff val="-24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4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Анкетирование родителей,   прогнозирование результатов</a:t>
          </a:r>
          <a:endParaRPr lang="ru-RU" sz="2000" b="1" kern="1200" dirty="0"/>
        </a:p>
      </dsp:txBody>
      <dsp:txXfrm>
        <a:off x="2799102" y="4551695"/>
        <a:ext cx="2732349" cy="1033271"/>
      </dsp:txXfrm>
    </dsp:sp>
    <dsp:sp modelId="{59E033BA-7544-45C8-9ACA-63459E130A61}">
      <dsp:nvSpPr>
        <dsp:cNvPr id="0" name=""/>
        <dsp:cNvSpPr/>
      </dsp:nvSpPr>
      <dsp:spPr>
        <a:xfrm>
          <a:off x="991417" y="3049226"/>
          <a:ext cx="2453010" cy="1265016"/>
        </a:xfrm>
        <a:prstGeom prst="roundRect">
          <a:avLst/>
        </a:prstGeom>
        <a:gradFill rotWithShape="0">
          <a:gsLst>
            <a:gs pos="0">
              <a:srgbClr val="7030A0"/>
            </a:gs>
            <a:gs pos="80000">
              <a:schemeClr val="accent3">
                <a:alpha val="90000"/>
                <a:hueOff val="0"/>
                <a:satOff val="0"/>
                <a:lumOff val="0"/>
                <a:alphaOff val="-32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2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Создание предметно-развивающей среды</a:t>
          </a:r>
          <a:endParaRPr lang="ru-RU" sz="2000" b="1" kern="1200" dirty="0"/>
        </a:p>
      </dsp:txBody>
      <dsp:txXfrm>
        <a:off x="1053170" y="3110979"/>
        <a:ext cx="2329504" cy="1141510"/>
      </dsp:txXfrm>
    </dsp:sp>
    <dsp:sp modelId="{52D106EE-F915-4087-95D1-AE7DD1C5EF17}">
      <dsp:nvSpPr>
        <dsp:cNvPr id="0" name=""/>
        <dsp:cNvSpPr/>
      </dsp:nvSpPr>
      <dsp:spPr>
        <a:xfrm>
          <a:off x="0" y="1676738"/>
          <a:ext cx="3471574" cy="1260169"/>
        </a:xfrm>
        <a:prstGeom prst="roundRect">
          <a:avLst/>
        </a:prstGeom>
        <a:gradFill rotWithShape="0">
          <a:gsLst>
            <a:gs pos="0">
              <a:srgbClr val="FFC000"/>
            </a:gs>
            <a:gs pos="80000">
              <a:schemeClr val="accent3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Составление и подбор творческих занятий,  игр, материалов, рекомендаций по теме</a:t>
          </a:r>
          <a:endParaRPr lang="ru-RU" sz="2000" b="1" kern="1200" dirty="0"/>
        </a:p>
      </dsp:txBody>
      <dsp:txXfrm>
        <a:off x="61516" y="1738254"/>
        <a:ext cx="3348542" cy="11371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052A2-8700-4687-AE31-76822CF889F8}">
      <dsp:nvSpPr>
        <dsp:cNvPr id="0" name=""/>
        <dsp:cNvSpPr/>
      </dsp:nvSpPr>
      <dsp:spPr>
        <a:xfrm>
          <a:off x="1876855" y="1515"/>
          <a:ext cx="2819397" cy="8966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Постепенное  заполнение группы</a:t>
          </a:r>
          <a:endParaRPr lang="ru-RU" sz="2000" b="1" kern="1200" dirty="0"/>
        </a:p>
      </dsp:txBody>
      <dsp:txXfrm>
        <a:off x="1903117" y="27777"/>
        <a:ext cx="2766873" cy="844128"/>
      </dsp:txXfrm>
    </dsp:sp>
    <dsp:sp modelId="{4B7597DD-B3A2-477F-9D83-1C91796C3F6C}">
      <dsp:nvSpPr>
        <dsp:cNvPr id="0" name=""/>
        <dsp:cNvSpPr/>
      </dsp:nvSpPr>
      <dsp:spPr>
        <a:xfrm rot="2700000">
          <a:off x="3680676" y="1153856"/>
          <a:ext cx="933613" cy="31382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774824" y="1216622"/>
        <a:ext cx="745317" cy="188296"/>
      </dsp:txXfrm>
    </dsp:sp>
    <dsp:sp modelId="{15526BAE-7EBC-4967-8C3D-1B5ADE5E1CA2}">
      <dsp:nvSpPr>
        <dsp:cNvPr id="0" name=""/>
        <dsp:cNvSpPr/>
      </dsp:nvSpPr>
      <dsp:spPr>
        <a:xfrm>
          <a:off x="3796568" y="1723373"/>
          <a:ext cx="2423686" cy="89665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Гибкий режим пребывания</a:t>
          </a:r>
          <a:endParaRPr lang="ru-RU" sz="2000" b="1" kern="1200" dirty="0"/>
        </a:p>
      </dsp:txBody>
      <dsp:txXfrm>
        <a:off x="3822830" y="1749635"/>
        <a:ext cx="2371162" cy="844128"/>
      </dsp:txXfrm>
    </dsp:sp>
    <dsp:sp modelId="{AA290833-A761-4CAD-BABE-B40386E2FF61}">
      <dsp:nvSpPr>
        <dsp:cNvPr id="0" name=""/>
        <dsp:cNvSpPr/>
      </dsp:nvSpPr>
      <dsp:spPr>
        <a:xfrm rot="8100000">
          <a:off x="3680676" y="2875714"/>
          <a:ext cx="933613" cy="31382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3774824" y="2938480"/>
        <a:ext cx="745317" cy="188296"/>
      </dsp:txXfrm>
    </dsp:sp>
    <dsp:sp modelId="{B88F1341-010A-4EEA-8FEE-C9A7DAC47DE0}">
      <dsp:nvSpPr>
        <dsp:cNvPr id="0" name=""/>
        <dsp:cNvSpPr/>
      </dsp:nvSpPr>
      <dsp:spPr>
        <a:xfrm>
          <a:off x="2001104" y="3445231"/>
          <a:ext cx="2570899" cy="89665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Учет индивидуальных особенностей</a:t>
          </a:r>
          <a:endParaRPr lang="ru-RU" sz="2000" b="1" kern="1200" dirty="0"/>
        </a:p>
      </dsp:txBody>
      <dsp:txXfrm>
        <a:off x="2027366" y="3471493"/>
        <a:ext cx="2518375" cy="844128"/>
      </dsp:txXfrm>
    </dsp:sp>
    <dsp:sp modelId="{B353188E-B719-48C8-A960-CA60F849DDAB}">
      <dsp:nvSpPr>
        <dsp:cNvPr id="0" name=""/>
        <dsp:cNvSpPr/>
      </dsp:nvSpPr>
      <dsp:spPr>
        <a:xfrm rot="13500000">
          <a:off x="1958818" y="2875714"/>
          <a:ext cx="933613" cy="31382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2052966" y="2938480"/>
        <a:ext cx="745317" cy="188296"/>
      </dsp:txXfrm>
    </dsp:sp>
    <dsp:sp modelId="{ABAAF264-C4A3-462B-B5D2-6815503895EF}">
      <dsp:nvSpPr>
        <dsp:cNvPr id="0" name=""/>
        <dsp:cNvSpPr/>
      </dsp:nvSpPr>
      <dsp:spPr>
        <a:xfrm>
          <a:off x="409144" y="1723373"/>
          <a:ext cx="2311103" cy="89665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Контроль состояния ребенка</a:t>
          </a:r>
          <a:endParaRPr lang="ru-RU" sz="2000" b="1" kern="1200" dirty="0"/>
        </a:p>
      </dsp:txBody>
      <dsp:txXfrm>
        <a:off x="435406" y="1749635"/>
        <a:ext cx="2258579" cy="844128"/>
      </dsp:txXfrm>
    </dsp:sp>
    <dsp:sp modelId="{043B5EF0-09A5-4AF1-AB10-106475DDFB64}">
      <dsp:nvSpPr>
        <dsp:cNvPr id="0" name=""/>
        <dsp:cNvSpPr/>
      </dsp:nvSpPr>
      <dsp:spPr>
        <a:xfrm rot="18900000">
          <a:off x="1958818" y="1153856"/>
          <a:ext cx="933613" cy="31382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2052966" y="1216622"/>
        <a:ext cx="745317" cy="1882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B50B1-66DE-49EA-8B2C-AD5CBEEE59C4}">
      <dsp:nvSpPr>
        <dsp:cNvPr id="0" name=""/>
        <dsp:cNvSpPr/>
      </dsp:nvSpPr>
      <dsp:spPr>
        <a:xfrm>
          <a:off x="2971780" y="2057403"/>
          <a:ext cx="1804374" cy="1646841"/>
        </a:xfrm>
        <a:prstGeom prst="ellipse">
          <a:avLst/>
        </a:prstGeom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Формы работы</a:t>
          </a:r>
          <a:endParaRPr lang="ru-RU" sz="2300" b="1" kern="1200" dirty="0"/>
        </a:p>
      </dsp:txBody>
      <dsp:txXfrm>
        <a:off x="3236024" y="2298577"/>
        <a:ext cx="1275886" cy="1164493"/>
      </dsp:txXfrm>
    </dsp:sp>
    <dsp:sp modelId="{4C2E51BF-81B6-4F75-8CEB-FB76A52405BF}">
      <dsp:nvSpPr>
        <dsp:cNvPr id="0" name=""/>
        <dsp:cNvSpPr/>
      </dsp:nvSpPr>
      <dsp:spPr>
        <a:xfrm rot="16275210">
          <a:off x="3715400" y="1452357"/>
          <a:ext cx="367890" cy="5372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3769376" y="1614982"/>
        <a:ext cx="257523" cy="322364"/>
      </dsp:txXfrm>
    </dsp:sp>
    <dsp:sp modelId="{B14C9574-19AB-46D6-A13B-71EDC5B9C63A}">
      <dsp:nvSpPr>
        <dsp:cNvPr id="0" name=""/>
        <dsp:cNvSpPr/>
      </dsp:nvSpPr>
      <dsp:spPr>
        <a:xfrm>
          <a:off x="2362200" y="152409"/>
          <a:ext cx="3116433" cy="1211214"/>
        </a:xfrm>
        <a:prstGeom prst="ellipse">
          <a:avLst/>
        </a:prstGeom>
        <a:gradFill rotWithShape="0">
          <a:gsLst>
            <a:gs pos="0">
              <a:srgbClr val="FFC000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Анкетирование</a:t>
          </a:r>
          <a:endParaRPr lang="ru-RU" sz="2000" b="1" kern="1200" dirty="0"/>
        </a:p>
      </dsp:txBody>
      <dsp:txXfrm>
        <a:off x="2818591" y="329787"/>
        <a:ext cx="2203651" cy="856458"/>
      </dsp:txXfrm>
    </dsp:sp>
    <dsp:sp modelId="{D99F3503-FFB7-4CB7-B7C2-7D82E6B6AB21}">
      <dsp:nvSpPr>
        <dsp:cNvPr id="0" name=""/>
        <dsp:cNvSpPr/>
      </dsp:nvSpPr>
      <dsp:spPr>
        <a:xfrm rot="3436354">
          <a:off x="4328622" y="3585940"/>
          <a:ext cx="342282" cy="5372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352207" y="3650203"/>
        <a:ext cx="239597" cy="322364"/>
      </dsp:txXfrm>
    </dsp:sp>
    <dsp:sp modelId="{5D69CF52-7DA2-4AAD-9806-F0204F0E4D6B}">
      <dsp:nvSpPr>
        <dsp:cNvPr id="0" name=""/>
        <dsp:cNvSpPr/>
      </dsp:nvSpPr>
      <dsp:spPr>
        <a:xfrm>
          <a:off x="3581402" y="4114803"/>
          <a:ext cx="2941844" cy="1199140"/>
        </a:xfrm>
        <a:prstGeom prst="ellipse">
          <a:avLst/>
        </a:prstGeom>
        <a:gradFill rotWithShape="0">
          <a:gsLst>
            <a:gs pos="0">
              <a:srgbClr val="92D050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Консультации</a:t>
          </a:r>
          <a:endParaRPr lang="ru-RU" sz="2000" b="1" kern="1200" dirty="0"/>
        </a:p>
      </dsp:txBody>
      <dsp:txXfrm>
        <a:off x="4012225" y="4290413"/>
        <a:ext cx="2080198" cy="847920"/>
      </dsp:txXfrm>
    </dsp:sp>
    <dsp:sp modelId="{ACE63248-0B68-4C23-9F53-1E3430746DF7}">
      <dsp:nvSpPr>
        <dsp:cNvPr id="0" name=""/>
        <dsp:cNvSpPr/>
      </dsp:nvSpPr>
      <dsp:spPr>
        <a:xfrm rot="549917">
          <a:off x="4864252" y="2792335"/>
          <a:ext cx="252529" cy="5372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864736" y="2893756"/>
        <a:ext cx="176770" cy="322364"/>
      </dsp:txXfrm>
    </dsp:sp>
    <dsp:sp modelId="{08DCA18B-6714-4F01-9740-A1B7C048D29E}">
      <dsp:nvSpPr>
        <dsp:cNvPr id="0" name=""/>
        <dsp:cNvSpPr/>
      </dsp:nvSpPr>
      <dsp:spPr>
        <a:xfrm>
          <a:off x="5181595" y="2667002"/>
          <a:ext cx="2328991" cy="1225365"/>
        </a:xfrm>
        <a:prstGeom prst="ellipse">
          <a:avLst/>
        </a:prstGeom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Наглядный материал</a:t>
          </a:r>
          <a:endParaRPr lang="ru-RU" sz="2000" b="1" kern="1200" dirty="0"/>
        </a:p>
      </dsp:txBody>
      <dsp:txXfrm>
        <a:off x="5522668" y="2846453"/>
        <a:ext cx="1646845" cy="866463"/>
      </dsp:txXfrm>
    </dsp:sp>
    <dsp:sp modelId="{A07A70EA-29A6-4E48-9596-3FFB3F555BB4}">
      <dsp:nvSpPr>
        <dsp:cNvPr id="0" name=""/>
        <dsp:cNvSpPr/>
      </dsp:nvSpPr>
      <dsp:spPr>
        <a:xfrm rot="20020686">
          <a:off x="4803848" y="2046561"/>
          <a:ext cx="426950" cy="5372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810488" y="2182413"/>
        <a:ext cx="298865" cy="322364"/>
      </dsp:txXfrm>
    </dsp:sp>
    <dsp:sp modelId="{0DEF4BFD-4D5C-44F4-AACD-AED02F024BFF}">
      <dsp:nvSpPr>
        <dsp:cNvPr id="0" name=""/>
        <dsp:cNvSpPr/>
      </dsp:nvSpPr>
      <dsp:spPr>
        <a:xfrm>
          <a:off x="5112415" y="1219208"/>
          <a:ext cx="2050382" cy="1083558"/>
        </a:xfrm>
        <a:prstGeom prst="ellipse">
          <a:avLst/>
        </a:prstGeom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Беседы</a:t>
          </a:r>
          <a:endParaRPr lang="ru-RU" sz="2000" b="1" kern="1200" dirty="0"/>
        </a:p>
      </dsp:txBody>
      <dsp:txXfrm>
        <a:off x="5412686" y="1377891"/>
        <a:ext cx="1449840" cy="766192"/>
      </dsp:txXfrm>
    </dsp:sp>
    <dsp:sp modelId="{C0C280A0-F162-4837-AAB2-8E349AF2FC5B}">
      <dsp:nvSpPr>
        <dsp:cNvPr id="0" name=""/>
        <dsp:cNvSpPr/>
      </dsp:nvSpPr>
      <dsp:spPr>
        <a:xfrm rot="7592102">
          <a:off x="2921950" y="3608621"/>
          <a:ext cx="427501" cy="5372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024250" y="3664552"/>
        <a:ext cx="299251" cy="322364"/>
      </dsp:txXfrm>
    </dsp:sp>
    <dsp:sp modelId="{3BBFC3D3-57ED-4E84-9B42-31D4EF90799F}">
      <dsp:nvSpPr>
        <dsp:cNvPr id="0" name=""/>
        <dsp:cNvSpPr/>
      </dsp:nvSpPr>
      <dsp:spPr>
        <a:xfrm>
          <a:off x="1066796" y="4191004"/>
          <a:ext cx="2870080" cy="1083558"/>
        </a:xfrm>
        <a:prstGeom prst="ellipse">
          <a:avLst/>
        </a:prstGeom>
        <a:gradFill rotWithShape="0">
          <a:gsLst>
            <a:gs pos="0">
              <a:srgbClr val="99FF99"/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Родительское собрание</a:t>
          </a:r>
          <a:endParaRPr lang="ru-RU" sz="2000" b="1" kern="1200" dirty="0"/>
        </a:p>
      </dsp:txBody>
      <dsp:txXfrm>
        <a:off x="1487109" y="4349687"/>
        <a:ext cx="2029454" cy="766192"/>
      </dsp:txXfrm>
    </dsp:sp>
    <dsp:sp modelId="{D46DFAF0-69BF-4419-9263-C793722C53B3}">
      <dsp:nvSpPr>
        <dsp:cNvPr id="0" name=""/>
        <dsp:cNvSpPr/>
      </dsp:nvSpPr>
      <dsp:spPr>
        <a:xfrm rot="10301753">
          <a:off x="2599349" y="2778302"/>
          <a:ext cx="273035" cy="5372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2680830" y="2879842"/>
        <a:ext cx="191125" cy="322364"/>
      </dsp:txXfrm>
    </dsp:sp>
    <dsp:sp modelId="{1D37104C-C40D-4B84-A0E7-658DF1092D5C}">
      <dsp:nvSpPr>
        <dsp:cNvPr id="0" name=""/>
        <dsp:cNvSpPr/>
      </dsp:nvSpPr>
      <dsp:spPr>
        <a:xfrm>
          <a:off x="0" y="2666997"/>
          <a:ext cx="2530260" cy="1189213"/>
        </a:xfrm>
        <a:prstGeom prst="ellipse">
          <a:avLst/>
        </a:prstGeom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Папки-передвижки</a:t>
          </a:r>
          <a:endParaRPr lang="ru-RU" sz="2000" b="1" kern="1200" dirty="0"/>
        </a:p>
      </dsp:txBody>
      <dsp:txXfrm>
        <a:off x="370548" y="2841153"/>
        <a:ext cx="1789164" cy="840901"/>
      </dsp:txXfrm>
    </dsp:sp>
    <dsp:sp modelId="{9C1497C9-D4D7-4789-B812-4B0E2ED26532}">
      <dsp:nvSpPr>
        <dsp:cNvPr id="0" name=""/>
        <dsp:cNvSpPr/>
      </dsp:nvSpPr>
      <dsp:spPr>
        <a:xfrm rot="12486870">
          <a:off x="2525542" y="2008214"/>
          <a:ext cx="435943" cy="5372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2648609" y="2146484"/>
        <a:ext cx="305160" cy="322364"/>
      </dsp:txXfrm>
    </dsp:sp>
    <dsp:sp modelId="{C1FBD504-E1AD-4AE4-8929-4A625AD925DC}">
      <dsp:nvSpPr>
        <dsp:cNvPr id="0" name=""/>
        <dsp:cNvSpPr/>
      </dsp:nvSpPr>
      <dsp:spPr>
        <a:xfrm>
          <a:off x="533395" y="1066797"/>
          <a:ext cx="2129769" cy="1196367"/>
        </a:xfrm>
        <a:prstGeom prst="ellipse">
          <a:avLst/>
        </a:prstGeom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Выставки</a:t>
          </a:r>
          <a:endParaRPr lang="ru-RU" sz="2000" b="1" kern="1200" dirty="0"/>
        </a:p>
      </dsp:txBody>
      <dsp:txXfrm>
        <a:off x="845292" y="1242001"/>
        <a:ext cx="1505975" cy="8459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5D61A-13A7-4618-97E6-52B46235CF26}">
      <dsp:nvSpPr>
        <dsp:cNvPr id="0" name=""/>
        <dsp:cNvSpPr/>
      </dsp:nvSpPr>
      <dsp:spPr>
        <a:xfrm>
          <a:off x="76199" y="116363"/>
          <a:ext cx="3449761" cy="798033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1397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Наблюдение</a:t>
          </a:r>
          <a:endParaRPr lang="ru-RU" sz="2200" b="1" kern="1200" dirty="0"/>
        </a:p>
      </dsp:txBody>
      <dsp:txXfrm>
        <a:off x="76199" y="116363"/>
        <a:ext cx="3449761" cy="798033"/>
      </dsp:txXfrm>
    </dsp:sp>
    <dsp:sp modelId="{4E2188BD-AE78-47BF-89F2-58A1AC6C17F1}">
      <dsp:nvSpPr>
        <dsp:cNvPr id="0" name=""/>
        <dsp:cNvSpPr/>
      </dsp:nvSpPr>
      <dsp:spPr>
        <a:xfrm>
          <a:off x="76199" y="1295405"/>
          <a:ext cx="3449761" cy="990674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8000"/>
          </a:schemeClr>
        </a:solidFill>
        <a:ln>
          <a:noFill/>
        </a:ln>
        <a:effectLst>
          <a:glow rad="1397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Анализ степени </a:t>
          </a:r>
          <a:r>
            <a:rPr lang="ru-RU" sz="2200" b="1" kern="1200" dirty="0" err="1" smtClean="0"/>
            <a:t>адаптированности</a:t>
          </a:r>
          <a:endParaRPr lang="ru-RU" sz="2200" b="1" kern="1200" dirty="0"/>
        </a:p>
      </dsp:txBody>
      <dsp:txXfrm>
        <a:off x="76199" y="1295405"/>
        <a:ext cx="3449761" cy="990674"/>
      </dsp:txXfrm>
    </dsp:sp>
    <dsp:sp modelId="{35226D1B-0C43-49AD-89B7-DAC395BC3FBF}">
      <dsp:nvSpPr>
        <dsp:cNvPr id="0" name=""/>
        <dsp:cNvSpPr/>
      </dsp:nvSpPr>
      <dsp:spPr>
        <a:xfrm>
          <a:off x="4114801" y="76191"/>
          <a:ext cx="3449761" cy="841231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6000"/>
          </a:schemeClr>
        </a:solidFill>
        <a:ln>
          <a:noFill/>
        </a:ln>
        <a:effectLst>
          <a:glow rad="1397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Анкетирование родителей</a:t>
          </a:r>
          <a:endParaRPr lang="ru-RU" sz="2200" b="1" kern="1200" dirty="0"/>
        </a:p>
      </dsp:txBody>
      <dsp:txXfrm>
        <a:off x="4114801" y="76191"/>
        <a:ext cx="3449761" cy="841231"/>
      </dsp:txXfrm>
    </dsp:sp>
    <dsp:sp modelId="{BBF4257F-7A1E-4EDA-81DF-B5849D95D5DF}">
      <dsp:nvSpPr>
        <dsp:cNvPr id="0" name=""/>
        <dsp:cNvSpPr/>
      </dsp:nvSpPr>
      <dsp:spPr>
        <a:xfrm>
          <a:off x="4038595" y="1371610"/>
          <a:ext cx="3449761" cy="93569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4000"/>
          </a:schemeClr>
        </a:solidFill>
        <a:ln>
          <a:noFill/>
        </a:ln>
        <a:effectLst>
          <a:glow rad="1397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Анализ полученных результатов</a:t>
          </a:r>
          <a:endParaRPr lang="ru-RU" sz="2200" b="1" kern="1200" dirty="0"/>
        </a:p>
      </dsp:txBody>
      <dsp:txXfrm>
        <a:off x="4038595" y="1371610"/>
        <a:ext cx="3449761" cy="935699"/>
      </dsp:txXfrm>
    </dsp:sp>
    <dsp:sp modelId="{3E5C28FE-6532-4037-9F58-10C4A9920588}">
      <dsp:nvSpPr>
        <dsp:cNvPr id="0" name=""/>
        <dsp:cNvSpPr/>
      </dsp:nvSpPr>
      <dsp:spPr>
        <a:xfrm>
          <a:off x="1493206" y="2626372"/>
          <a:ext cx="4626095" cy="1468397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32000"/>
          </a:schemeClr>
        </a:solidFill>
        <a:ln>
          <a:noFill/>
        </a:ln>
        <a:effectLst>
          <a:glow rad="1397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Сопоставление имеющихся результатов с прогнозируемыми</a:t>
          </a:r>
          <a:endParaRPr lang="ru-RU" sz="2200" b="1" kern="1200" dirty="0"/>
        </a:p>
      </dsp:txBody>
      <dsp:txXfrm>
        <a:off x="1493206" y="2626372"/>
        <a:ext cx="4626095" cy="1468397"/>
      </dsp:txXfrm>
    </dsp:sp>
    <dsp:sp modelId="{DC48FE98-ADCA-4CCC-A72A-A07EBD72FCF4}">
      <dsp:nvSpPr>
        <dsp:cNvPr id="0" name=""/>
        <dsp:cNvSpPr/>
      </dsp:nvSpPr>
      <dsp:spPr>
        <a:xfrm>
          <a:off x="2188109" y="4434433"/>
          <a:ext cx="3449761" cy="1204366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glow rad="1397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Корректировка планов работы с детьми и родителями</a:t>
          </a:r>
          <a:endParaRPr lang="ru-RU" sz="2200" b="1" kern="1200" dirty="0"/>
        </a:p>
      </dsp:txBody>
      <dsp:txXfrm>
        <a:off x="2188109" y="4434433"/>
        <a:ext cx="3449761" cy="12043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A0323-32A9-435A-9708-4F9E0D2FB6E6}">
      <dsp:nvSpPr>
        <dsp:cNvPr id="0" name=""/>
        <dsp:cNvSpPr/>
      </dsp:nvSpPr>
      <dsp:spPr>
        <a:xfrm rot="20879786">
          <a:off x="-293309" y="722911"/>
          <a:ext cx="7391400" cy="4179651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ln>
          <a:solidFill>
            <a:srgbClr val="7030A0"/>
          </a:solidFill>
        </a:ln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9194B3-754B-4B30-9019-85EEB5AF2F25}">
      <dsp:nvSpPr>
        <dsp:cNvPr id="0" name=""/>
        <dsp:cNvSpPr/>
      </dsp:nvSpPr>
      <dsp:spPr>
        <a:xfrm>
          <a:off x="1143000" y="3810001"/>
          <a:ext cx="170002" cy="1700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65C86B-B314-44B2-B908-93B9081C3330}">
      <dsp:nvSpPr>
        <dsp:cNvPr id="0" name=""/>
        <dsp:cNvSpPr/>
      </dsp:nvSpPr>
      <dsp:spPr>
        <a:xfrm>
          <a:off x="1142998" y="4114795"/>
          <a:ext cx="1975113" cy="1099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81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002060"/>
              </a:solidFill>
              <a:latin typeface="Georgia" pitchFamily="18" charset="0"/>
            </a:rPr>
            <a:t>Комфортная среда</a:t>
          </a:r>
          <a:endParaRPr lang="ru-RU" sz="2000" b="0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1142998" y="4114795"/>
        <a:ext cx="1975113" cy="1099470"/>
      </dsp:txXfrm>
    </dsp:sp>
    <dsp:sp modelId="{59402CD2-B7AD-4B58-AB7F-0F4D4FFB969B}">
      <dsp:nvSpPr>
        <dsp:cNvPr id="0" name=""/>
        <dsp:cNvSpPr/>
      </dsp:nvSpPr>
      <dsp:spPr>
        <a:xfrm>
          <a:off x="1905000" y="3048000"/>
          <a:ext cx="266090" cy="2660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FA781-B6A8-450E-B270-D486843CDE15}">
      <dsp:nvSpPr>
        <dsp:cNvPr id="0" name=""/>
        <dsp:cNvSpPr/>
      </dsp:nvSpPr>
      <dsp:spPr>
        <a:xfrm>
          <a:off x="0" y="2362197"/>
          <a:ext cx="1854985" cy="846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96" tIns="0" rIns="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002060"/>
              </a:solidFill>
              <a:latin typeface="Georgia" pitchFamily="18" charset="0"/>
            </a:rPr>
            <a:t>Учет особенностей</a:t>
          </a:r>
          <a:endParaRPr lang="ru-RU" sz="2000" b="0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0" y="2362197"/>
        <a:ext cx="1854985" cy="846351"/>
      </dsp:txXfrm>
    </dsp:sp>
    <dsp:sp modelId="{047A59D0-C5BE-42B6-B952-39476BCB6AB8}">
      <dsp:nvSpPr>
        <dsp:cNvPr id="0" name=""/>
        <dsp:cNvSpPr/>
      </dsp:nvSpPr>
      <dsp:spPr>
        <a:xfrm>
          <a:off x="2819400" y="2362202"/>
          <a:ext cx="354787" cy="3547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21B9F-3D3F-49E3-AFD4-AE15FEBBDAA8}">
      <dsp:nvSpPr>
        <dsp:cNvPr id="0" name=""/>
        <dsp:cNvSpPr/>
      </dsp:nvSpPr>
      <dsp:spPr>
        <a:xfrm>
          <a:off x="2666994" y="2895606"/>
          <a:ext cx="2600140" cy="900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99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002060"/>
              </a:solidFill>
              <a:latin typeface="Georgia" pitchFamily="18" charset="0"/>
            </a:rPr>
            <a:t>Контроль состояния здоровья</a:t>
          </a:r>
          <a:endParaRPr lang="ru-RU" sz="1800" b="0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2666994" y="2895606"/>
        <a:ext cx="2600140" cy="900450"/>
      </dsp:txXfrm>
    </dsp:sp>
    <dsp:sp modelId="{D4B2396E-7C11-4CFD-8D1F-5CD0944AF6B3}">
      <dsp:nvSpPr>
        <dsp:cNvPr id="0" name=""/>
        <dsp:cNvSpPr/>
      </dsp:nvSpPr>
      <dsp:spPr>
        <a:xfrm>
          <a:off x="3886198" y="1676401"/>
          <a:ext cx="458266" cy="4582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520187-45A6-4E06-AB0B-C4502C941641}">
      <dsp:nvSpPr>
        <dsp:cNvPr id="0" name=""/>
        <dsp:cNvSpPr/>
      </dsp:nvSpPr>
      <dsp:spPr>
        <a:xfrm>
          <a:off x="4800599" y="2133600"/>
          <a:ext cx="2423980" cy="748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826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002060"/>
              </a:solidFill>
              <a:latin typeface="Georgia" pitchFamily="18" charset="0"/>
            </a:rPr>
            <a:t>Взаимодействие взрослых</a:t>
          </a:r>
          <a:endParaRPr lang="ru-RU" sz="2000" b="0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4800599" y="2133600"/>
        <a:ext cx="2423980" cy="748685"/>
      </dsp:txXfrm>
    </dsp:sp>
    <dsp:sp modelId="{4218DB79-E948-43F7-B323-B4CBC8B021AF}">
      <dsp:nvSpPr>
        <dsp:cNvPr id="0" name=""/>
        <dsp:cNvSpPr/>
      </dsp:nvSpPr>
      <dsp:spPr>
        <a:xfrm>
          <a:off x="5105400" y="1143002"/>
          <a:ext cx="583920" cy="583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A14D8-6489-492E-B98F-EF6A64CE0465}">
      <dsp:nvSpPr>
        <dsp:cNvPr id="0" name=""/>
        <dsp:cNvSpPr/>
      </dsp:nvSpPr>
      <dsp:spPr>
        <a:xfrm>
          <a:off x="1295405" y="761999"/>
          <a:ext cx="2651516" cy="906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9407" tIns="0" rIns="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002060"/>
              </a:solidFill>
              <a:latin typeface="Georgia" pitchFamily="18" charset="0"/>
            </a:rPr>
            <a:t>Эмоционально-положительное общение</a:t>
          </a:r>
          <a:endParaRPr lang="ru-RU" sz="2000" b="0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1295405" y="761999"/>
        <a:ext cx="2651516" cy="906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858B15E-6DEB-4DD3-BA1F-F4467FA19BC2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AE6758-34C3-411A-8C2A-4E2C3A69C1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4522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622E6C-D26D-424F-83A0-EC83940172D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98093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63F22-32A9-46E3-998E-D437C23D278D}" type="datetimeFigureOut">
              <a:rPr lang="en-US"/>
              <a:pPr>
                <a:defRPr/>
              </a:pPr>
              <a:t>4/29/2019</a:t>
            </a:fld>
            <a:endParaRPr lang="en-US" dirty="0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DCB68-A428-456A-95C1-6E94532D1C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ADBA7-931D-488B-BB73-8C509F3ADFBF}" type="datetimeFigureOut">
              <a:rPr lang="en-US"/>
              <a:pPr>
                <a:defRPr/>
              </a:pPr>
              <a:t>4/29/2019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6473C-D177-43DA-97F2-6BFEAC65D1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9C0C9-2268-4CED-8C65-AF821AB7106E}" type="datetimeFigureOut">
              <a:rPr lang="en-US"/>
              <a:pPr>
                <a:defRPr/>
              </a:pPr>
              <a:t>4/29/2019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0FC50-A396-48D1-B24B-AE8383E12B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8ECBCF9-7D7F-45A2-BD19-73FEBD42211C}" type="datetimeFigureOut">
              <a:rPr lang="en-US"/>
              <a:pPr>
                <a:defRPr/>
              </a:pPr>
              <a:t>4/29/2019</a:t>
            </a:fld>
            <a:endParaRPr lang="en-US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72AD954-8BD9-471E-94AB-FEAC650247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207B6-1D69-442B-A1E9-56F88BA98D8F}" type="datetimeFigureOut">
              <a:rPr lang="en-US"/>
              <a:pPr>
                <a:defRPr/>
              </a:pPr>
              <a:t>4/29/2019</a:t>
            </a:fld>
            <a:endParaRPr lang="en-US" dirty="0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1A03B-28E0-4744-8BF0-D619B58D52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CD690-88F6-492C-853A-C3B31B51D6A1}" type="datetimeFigureOut">
              <a:rPr lang="en-US"/>
              <a:pPr>
                <a:defRPr/>
              </a:pPr>
              <a:t>4/29/2019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F7DE1-B7F3-493C-8A65-829AE98C4C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17F53-FB4A-4975-ACA1-64E67B6C7235}" type="datetimeFigureOut">
              <a:rPr lang="en-US"/>
              <a:pPr>
                <a:defRPr/>
              </a:pPr>
              <a:t>4/29/2019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20360-7761-467B-9414-EBF707F460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9D49133-5299-471C-803B-F30CA10A6048}" type="datetimeFigureOut">
              <a:rPr lang="en-US"/>
              <a:pPr>
                <a:defRPr/>
              </a:pPr>
              <a:t>4/29/2019</a:t>
            </a:fld>
            <a:endParaRPr lang="en-US" dirty="0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610BAE4-8350-4564-B6F8-90BB4D7FCB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7A0A2-7F5D-4F26-95C8-FD9594A01962}" type="datetimeFigureOut">
              <a:rPr lang="en-US"/>
              <a:pPr>
                <a:defRPr/>
              </a:pPr>
              <a:t>4/29/2019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E4351-29F3-4077-A33F-148DF9A07C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9543661-27DF-4652-9E7D-4F42A75943AB}" type="datetimeFigureOut">
              <a:rPr lang="en-US"/>
              <a:pPr>
                <a:defRPr/>
              </a:pPr>
              <a:t>4/29/2019</a:t>
            </a:fld>
            <a:endParaRPr lang="en-US" dirty="0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14B592F-A1EE-476E-8EE7-13A2CD7FEA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66988A0-DF7E-41B3-813C-17E0B84D65A4}" type="datetimeFigureOut">
              <a:rPr lang="en-US"/>
              <a:pPr>
                <a:defRPr/>
              </a:pPr>
              <a:t>4/29/2019</a:t>
            </a:fld>
            <a:endParaRPr lang="en-US" dirty="0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F49B97E-ACCA-4861-B857-5D697F841D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48360E-2503-4047-AF68-38C8C459ACCF}" type="datetimeFigureOut">
              <a:rPr lang="en-US"/>
              <a:pPr>
                <a:defRPr/>
              </a:pPr>
              <a:t>4/29/2019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1EE248-06F2-4C79-ADE7-211A62FC56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799" r:id="rId4"/>
    <p:sldLayoutId id="2147483800" r:id="rId5"/>
    <p:sldLayoutId id="2147483807" r:id="rId6"/>
    <p:sldLayoutId id="2147483801" r:id="rId7"/>
    <p:sldLayoutId id="2147483808" r:id="rId8"/>
    <p:sldLayoutId id="2147483809" r:id="rId9"/>
    <p:sldLayoutId id="2147483802" r:id="rId10"/>
    <p:sldLayoutId id="21474838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BB15E1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E7ABF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BADCD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psy.ru/" TargetMode="External"/><Relationship Id="rId2" Type="http://schemas.openxmlformats.org/officeDocument/2006/relationships/hyperlink" Target="http://doshvozrast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hyperlink" Target="http://psyparents.ru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1600200"/>
            <a:ext cx="6172200" cy="28849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Педагогический проект:</a:t>
            </a:r>
            <a:b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</a:br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 </a:t>
            </a:r>
            <a:r>
              <a:rPr lang="ru-RU" sz="2800" i="1" dirty="0" smtClean="0">
                <a:solidFill>
                  <a:srgbClr val="7030A0"/>
                </a:solidFill>
                <a:latin typeface="Georgia" pitchFamily="18" charset="0"/>
              </a:rPr>
              <a:t/>
            </a:r>
            <a:br>
              <a:rPr lang="ru-RU" sz="2800" i="1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32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«Адаптация детей раннего возраста к условиям детского сада»</a:t>
            </a:r>
            <a:endParaRPr lang="ru-RU" sz="3200" i="1" dirty="0">
              <a:solidFill>
                <a:srgbClr val="7030A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5000" y="5105400"/>
            <a:ext cx="7010400" cy="1371600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Автор проекта:</a:t>
            </a:r>
          </a:p>
          <a:p>
            <a:pPr algn="ctr" eaLnBrk="1" hangingPunct="1"/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Воспитатель 2 группы раннего возраста </a:t>
            </a:r>
          </a:p>
          <a:p>
            <a:pPr algn="ctr" eaLnBrk="1" hangingPunct="1"/>
            <a:r>
              <a:rPr lang="ru-RU" dirty="0" err="1" smtClean="0">
                <a:solidFill>
                  <a:srgbClr val="7030A0"/>
                </a:solidFill>
                <a:latin typeface="Georgia" pitchFamily="18" charset="0"/>
              </a:rPr>
              <a:t>Скрипачева</a:t>
            </a:r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 С.Н.</a:t>
            </a:r>
          </a:p>
        </p:txBody>
      </p:sp>
      <p:pic>
        <p:nvPicPr>
          <p:cNvPr id="9220" name="Рисунок 4" descr="97b6cb83959d[1]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8188361">
            <a:off x="6716789" y="1074234"/>
            <a:ext cx="2192338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52600" y="1524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Муниципальное бюджетное дошкольное образовательное учреждение  «Детский сад №5»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382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Основной этап</a:t>
            </a:r>
            <a:endParaRPr lang="ru-RU" sz="40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1619999" cy="2160000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620614"/>
            <a:ext cx="2160000" cy="1620000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44432510"/>
              </p:ext>
            </p:extLst>
          </p:nvPr>
        </p:nvGraphicFramePr>
        <p:xfrm>
          <a:off x="1482736" y="2045700"/>
          <a:ext cx="6629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467600" cy="7620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cap="none" dirty="0" smtClean="0">
                <a:ln/>
                <a:solidFill>
                  <a:schemeClr val="accent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Основной этап</a:t>
            </a:r>
            <a:endParaRPr lang="ru-RU" sz="4400" b="1" cap="none" dirty="0">
              <a:ln/>
              <a:solidFill>
                <a:schemeClr val="accent3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914400"/>
            <a:ext cx="350520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работа с детьми</a:t>
            </a:r>
          </a:p>
        </p:txBody>
      </p:sp>
      <p:sp>
        <p:nvSpPr>
          <p:cNvPr id="5" name="Овал 4"/>
          <p:cNvSpPr/>
          <p:nvPr/>
        </p:nvSpPr>
        <p:spPr>
          <a:xfrm>
            <a:off x="7239000" y="5791200"/>
            <a:ext cx="914400" cy="914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461" name="Содержимое 9"/>
          <p:cNvSpPr>
            <a:spLocks noGrp="1"/>
          </p:cNvSpPr>
          <p:nvPr>
            <p:ph sz="quarter" idx="1"/>
          </p:nvPr>
        </p:nvSpPr>
        <p:spPr>
          <a:xfrm>
            <a:off x="228600" y="1905000"/>
            <a:ext cx="7467600" cy="56388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2060"/>
                </a:solidFill>
              </a:rPr>
              <a:t>Диагностирование детей</a:t>
            </a:r>
          </a:p>
          <a:p>
            <a:pPr eaLnBrk="1" hangingPunct="1"/>
            <a:r>
              <a:rPr lang="ru-RU" dirty="0" smtClean="0">
                <a:solidFill>
                  <a:srgbClr val="002060"/>
                </a:solidFill>
              </a:rPr>
              <a:t>Индивидуальный подход к ребенку</a:t>
            </a:r>
          </a:p>
          <a:p>
            <a:pPr eaLnBrk="1" hangingPunct="1"/>
            <a:r>
              <a:rPr lang="ru-RU" dirty="0" smtClean="0">
                <a:solidFill>
                  <a:srgbClr val="002060"/>
                </a:solidFill>
              </a:rPr>
              <a:t>Формирование детского коллектива</a:t>
            </a:r>
          </a:p>
          <a:p>
            <a:pPr eaLnBrk="1" hangingPunct="1"/>
            <a:r>
              <a:rPr lang="ru-RU" dirty="0" smtClean="0">
                <a:solidFill>
                  <a:srgbClr val="002060"/>
                </a:solidFill>
              </a:rPr>
              <a:t>Формирование эмоционально-положительного контакта детей со взрослыми</a:t>
            </a:r>
          </a:p>
          <a:p>
            <a:pPr eaLnBrk="1" hangingPunct="1"/>
            <a:r>
              <a:rPr lang="ru-RU" dirty="0" smtClean="0">
                <a:solidFill>
                  <a:srgbClr val="002060"/>
                </a:solidFill>
              </a:rPr>
              <a:t>Развитие культурно-гигиенических навыков</a:t>
            </a:r>
          </a:p>
          <a:p>
            <a:pPr eaLnBrk="1" hangingPunct="1"/>
            <a:r>
              <a:rPr lang="ru-RU" dirty="0" smtClean="0">
                <a:solidFill>
                  <a:srgbClr val="002060"/>
                </a:solidFill>
              </a:rPr>
              <a:t>Продуктивная деятельность</a:t>
            </a:r>
          </a:p>
          <a:p>
            <a:pPr eaLnBrk="1" hangingPunct="1"/>
            <a:r>
              <a:rPr lang="ru-RU" dirty="0" smtClean="0">
                <a:solidFill>
                  <a:srgbClr val="002060"/>
                </a:solidFill>
              </a:rPr>
              <a:t>Сохранение и укрепление здоровья</a:t>
            </a:r>
          </a:p>
          <a:p>
            <a:pPr eaLnBrk="1" hangingPunct="1"/>
            <a:endParaRPr lang="ru-RU" dirty="0" smtClean="0">
              <a:solidFill>
                <a:srgbClr val="00206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sz="2200" dirty="0" smtClean="0"/>
          </a:p>
        </p:txBody>
      </p:sp>
      <p:sp>
        <p:nvSpPr>
          <p:cNvPr id="8" name="Овал 7"/>
          <p:cNvSpPr/>
          <p:nvPr/>
        </p:nvSpPr>
        <p:spPr>
          <a:xfrm>
            <a:off x="6781800" y="5715000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6400800" y="6172200"/>
            <a:ext cx="304800" cy="30480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Блок-схема: узел 10"/>
          <p:cNvSpPr/>
          <p:nvPr/>
        </p:nvSpPr>
        <p:spPr>
          <a:xfrm>
            <a:off x="6019800" y="6477000"/>
            <a:ext cx="152400" cy="15240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400" y="583800"/>
            <a:ext cx="2304000" cy="172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467600" cy="762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4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Основной этап</a:t>
            </a:r>
            <a:endParaRPr lang="ru-RU" sz="44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114800"/>
            <a:ext cx="3276600" cy="25146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TextBox 3"/>
          <p:cNvSpPr txBox="1"/>
          <p:nvPr/>
        </p:nvSpPr>
        <p:spPr>
          <a:xfrm>
            <a:off x="3810000" y="914400"/>
            <a:ext cx="472440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работа с родителями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228600" y="1371600"/>
          <a:ext cx="7543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86" name="Рисунок 4" descr="E:\UbogovaSV\media_materials\4.gi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9933"/>
              </a:clrFrom>
              <a:clrTo>
                <a:srgbClr val="009933">
                  <a:alpha val="0"/>
                </a:srgbClr>
              </a:clrTo>
            </a:clrChange>
          </a:blip>
          <a:srcRect r="11111" b="13515"/>
          <a:stretch>
            <a:fillRect/>
          </a:stretch>
        </p:blipFill>
        <p:spPr bwMode="auto">
          <a:xfrm>
            <a:off x="381000" y="304800"/>
            <a:ext cx="1676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узел 6"/>
          <p:cNvSpPr/>
          <p:nvPr/>
        </p:nvSpPr>
        <p:spPr>
          <a:xfrm>
            <a:off x="8153400" y="396240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8610600" y="3124200"/>
            <a:ext cx="3048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8305800" y="4724400"/>
            <a:ext cx="685800" cy="685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1905000" y="1600200"/>
            <a:ext cx="3048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8534400" y="24384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2133600" y="9906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7620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cap="none" dirty="0" smtClean="0">
                <a:ln/>
                <a:solidFill>
                  <a:schemeClr val="accent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Основной этап</a:t>
            </a:r>
            <a:endParaRPr lang="ru-RU" sz="4400" b="1" cap="none" dirty="0">
              <a:ln/>
              <a:solidFill>
                <a:schemeClr val="accent3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2060"/>
                </a:solidFill>
              </a:rPr>
              <a:t>Сотрудничество со специалистами</a:t>
            </a:r>
          </a:p>
          <a:p>
            <a:pPr eaLnBrk="1" hangingPunct="1"/>
            <a:r>
              <a:rPr lang="ru-RU" dirty="0" smtClean="0">
                <a:solidFill>
                  <a:srgbClr val="002060"/>
                </a:solidFill>
              </a:rPr>
              <a:t>Разработка методических рекомендаций для педагогов по созданию предметно-развивающей среды в группах для детей раннего дошкольного возраста</a:t>
            </a:r>
          </a:p>
          <a:p>
            <a:pPr eaLnBrk="1" hangingPunct="1"/>
            <a:r>
              <a:rPr lang="ru-RU" dirty="0" smtClean="0">
                <a:solidFill>
                  <a:srgbClr val="002060"/>
                </a:solidFill>
              </a:rPr>
              <a:t>Выступление на педагогическом совете по теме «Комплекс мер по профилактике </a:t>
            </a:r>
            <a:r>
              <a:rPr lang="ru-RU" dirty="0" err="1" smtClean="0">
                <a:solidFill>
                  <a:srgbClr val="002060"/>
                </a:solidFill>
              </a:rPr>
              <a:t>дезадаптации</a:t>
            </a:r>
            <a:r>
              <a:rPr lang="ru-RU" dirty="0" smtClean="0">
                <a:solidFill>
                  <a:srgbClr val="002060"/>
                </a:solidFill>
              </a:rPr>
              <a:t> детей раннего возраста к условиям ДОУ»</a:t>
            </a:r>
          </a:p>
          <a:p>
            <a:pPr marL="0" indent="0" eaLnBrk="1" hangingPunct="1">
              <a:buNone/>
            </a:pPr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1000" y="762000"/>
            <a:ext cx="65532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работа с педагогами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pic>
        <p:nvPicPr>
          <p:cNvPr id="21509" name="Рисунок 7" descr="44e6d5808f07ddcb51eda93a5b65fab9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5854700"/>
            <a:ext cx="4953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79216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4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Заключительный этап</a:t>
            </a:r>
            <a:endParaRPr lang="ru-RU" sz="44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graphicFrame>
        <p:nvGraphicFramePr>
          <p:cNvPr id="5" name="Схема 4"/>
          <p:cNvGraphicFramePr/>
          <p:nvPr/>
        </p:nvGraphicFramePr>
        <p:xfrm>
          <a:off x="533400" y="914400"/>
          <a:ext cx="76962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Выгнутая вверх стрелка 5"/>
          <p:cNvSpPr/>
          <p:nvPr/>
        </p:nvSpPr>
        <p:spPr>
          <a:xfrm rot="5400000">
            <a:off x="7240587" y="1903413"/>
            <a:ext cx="835025" cy="381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 rot="6577046">
            <a:off x="6226175" y="3314701"/>
            <a:ext cx="835025" cy="381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 rot="14687961" flipH="1">
            <a:off x="1609725" y="3316288"/>
            <a:ext cx="835025" cy="381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5400000" flipV="1">
            <a:off x="611187" y="1903413"/>
            <a:ext cx="835025" cy="381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вправо с вырезом 9"/>
          <p:cNvSpPr/>
          <p:nvPr/>
        </p:nvSpPr>
        <p:spPr>
          <a:xfrm rot="5400000">
            <a:off x="3975894" y="4939506"/>
            <a:ext cx="704850" cy="42703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9144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cap="none" dirty="0" smtClean="0">
                <a:ln/>
                <a:solidFill>
                  <a:schemeClr val="accent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Результативность</a:t>
            </a:r>
            <a:endParaRPr lang="ru-RU" sz="4400" b="1" cap="none" dirty="0">
              <a:ln/>
              <a:solidFill>
                <a:schemeClr val="accent3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254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rgbClr val="002060"/>
                </a:solidFill>
              </a:rPr>
              <a:t>Систематизирована работа адаптационного периода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Большинство детей легко вошли в новую среду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Тесное взаимодействие всех участников проекта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Расширились знания педагогов</a:t>
            </a:r>
            <a:r>
              <a:rPr lang="ru-RU" smtClean="0">
                <a:solidFill>
                  <a:srgbClr val="002060"/>
                </a:solidFill>
              </a:rPr>
              <a:t>, родителей </a:t>
            </a:r>
            <a:r>
              <a:rPr lang="ru-RU" dirty="0" smtClean="0">
                <a:solidFill>
                  <a:srgbClr val="002060"/>
                </a:solidFill>
              </a:rPr>
              <a:t>о создании условий для успешной адаптации детей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Разработана предметно-пространственная развивающая среда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Пополнены методическая и дидактическая базы группы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01000" cy="6858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4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Результативность</a:t>
            </a:r>
            <a:endParaRPr lang="ru-RU" sz="44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32" name="TextBox 23"/>
          <p:cNvSpPr txBox="1">
            <a:spLocks noChangeArrowheads="1"/>
          </p:cNvSpPr>
          <p:nvPr/>
        </p:nvSpPr>
        <p:spPr bwMode="auto">
          <a:xfrm>
            <a:off x="685800" y="990600"/>
            <a:ext cx="266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002060"/>
                </a:solidFill>
                <a:latin typeface="Georgia" pitchFamily="18" charset="0"/>
              </a:rPr>
              <a:t>Спокойный сон</a:t>
            </a:r>
          </a:p>
        </p:txBody>
      </p:sp>
      <p:sp>
        <p:nvSpPr>
          <p:cNvPr id="1033" name="TextBox 24"/>
          <p:cNvSpPr txBox="1">
            <a:spLocks noChangeArrowheads="1"/>
          </p:cNvSpPr>
          <p:nvPr/>
        </p:nvSpPr>
        <p:spPr bwMode="auto">
          <a:xfrm>
            <a:off x="5029200" y="3886200"/>
            <a:ext cx="236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002060"/>
                </a:solidFill>
                <a:latin typeface="Georgia" pitchFamily="18" charset="0"/>
              </a:rPr>
              <a:t>Общение</a:t>
            </a:r>
          </a:p>
        </p:txBody>
      </p:sp>
      <p:sp>
        <p:nvSpPr>
          <p:cNvPr id="1034" name="TextBox 25"/>
          <p:cNvSpPr txBox="1">
            <a:spLocks noChangeArrowheads="1"/>
          </p:cNvSpPr>
          <p:nvPr/>
        </p:nvSpPr>
        <p:spPr bwMode="auto">
          <a:xfrm>
            <a:off x="685800" y="3810000"/>
            <a:ext cx="297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Georgia" pitchFamily="18" charset="0"/>
              </a:rPr>
              <a:t>Положительные эмоции</a:t>
            </a:r>
          </a:p>
        </p:txBody>
      </p:sp>
      <p:sp>
        <p:nvSpPr>
          <p:cNvPr id="1035" name="TextBox 26"/>
          <p:cNvSpPr txBox="1">
            <a:spLocks noChangeArrowheads="1"/>
          </p:cNvSpPr>
          <p:nvPr/>
        </p:nvSpPr>
        <p:spPr bwMode="auto">
          <a:xfrm>
            <a:off x="4800600" y="990600"/>
            <a:ext cx="297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002060"/>
                </a:solidFill>
                <a:latin typeface="Georgia" pitchFamily="18" charset="0"/>
              </a:rPr>
              <a:t>Хороший аппетит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685800" y="1371600"/>
          <a:ext cx="3124200" cy="240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Содержимое 12"/>
          <p:cNvGraphicFramePr>
            <a:graphicFrameLocks noGrp="1"/>
          </p:cNvGraphicFramePr>
          <p:nvPr>
            <p:ph sz="quarter" idx="1"/>
          </p:nvPr>
        </p:nvGraphicFramePr>
        <p:xfrm>
          <a:off x="4572000" y="1447801"/>
          <a:ext cx="31242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4419600" y="4267200"/>
          <a:ext cx="3276600" cy="240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762000" y="4191000"/>
          <a:ext cx="3200400" cy="240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7696200" cy="868362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cap="none" dirty="0" smtClean="0">
                <a:ln/>
                <a:solidFill>
                  <a:schemeClr val="accent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Результаты адаптации</a:t>
            </a:r>
            <a:endParaRPr lang="ru-RU" sz="4400" b="1" cap="none" dirty="0">
              <a:ln/>
              <a:solidFill>
                <a:schemeClr val="accent3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914401"/>
          <a:ext cx="7467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59084884"/>
              </p:ext>
            </p:extLst>
          </p:nvPr>
        </p:nvGraphicFramePr>
        <p:xfrm>
          <a:off x="4038600" y="4114800"/>
          <a:ext cx="38862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узел 9"/>
          <p:cNvSpPr/>
          <p:nvPr/>
        </p:nvSpPr>
        <p:spPr>
          <a:xfrm>
            <a:off x="6400800" y="1143000"/>
            <a:ext cx="2438400" cy="2133600"/>
          </a:xfrm>
          <a:prstGeom prst="flowChartConnector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Успешная адаптация детей</a:t>
            </a:r>
            <a:endParaRPr lang="ru-RU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77200" cy="762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4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Подтверждение гипотезы</a:t>
            </a:r>
            <a:endParaRPr lang="ru-RU" sz="44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7924800" cy="5410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endParaRPr lang="ru-RU" sz="2200" dirty="0" smtClean="0">
              <a:solidFill>
                <a:srgbClr val="002060"/>
              </a:solidFill>
            </a:endParaRPr>
          </a:p>
          <a:p>
            <a:pPr marL="274320" indent="-274320" algn="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2200" dirty="0">
              <a:solidFill>
                <a:srgbClr val="002060"/>
              </a:solidFill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0" y="1066800"/>
          <a:ext cx="7391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52800" y="4724400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7938" algn="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Использование системного          подхода в организации адаптации, позволило детям значительно легче перенести этот период.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17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960438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cap="none" dirty="0" smtClean="0">
                <a:ln/>
                <a:solidFill>
                  <a:schemeClr val="accent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Перспективы</a:t>
            </a:r>
            <a:endParaRPr lang="ru-RU" sz="4400" b="1" cap="none" dirty="0">
              <a:ln/>
              <a:solidFill>
                <a:schemeClr val="accent3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7620000" cy="4873625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>
                <a:solidFill>
                  <a:srgbClr val="002060"/>
                </a:solidFill>
              </a:rPr>
              <a:t>Положительное влияние адаптации на образовательную деятельность детей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>
                <a:solidFill>
                  <a:srgbClr val="002060"/>
                </a:solidFill>
              </a:rPr>
              <a:t>Создание каталогов сценариев  досугов  и  развлечений  для  детей  раннего                     возраста и их   родителей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>
                <a:solidFill>
                  <a:srgbClr val="002060"/>
                </a:solidFill>
              </a:rPr>
              <a:t>Создание условий для развития индивидуальности.                  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>
                <a:solidFill>
                  <a:srgbClr val="002060"/>
                </a:solidFill>
              </a:rPr>
              <a:t>Совершенствование всего                   педагогического процесса на основе восприятия ребёнка как субъекта деятельности.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>
                <a:solidFill>
                  <a:srgbClr val="002060"/>
                </a:solidFill>
              </a:rPr>
              <a:t> Обобщение опыта работы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  <p:pic>
        <p:nvPicPr>
          <p:cNvPr id="4" name="Рисунок 3" descr="091dcef1d9ab13caed18122f41d5157b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2514600"/>
            <a:ext cx="2819948" cy="182880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27653" name="Рисунок 4" descr="c6ee0a6dc9fcb247a8c5e0d175431d1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5905500"/>
            <a:ext cx="42862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781800" cy="762000"/>
          </a:xfr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softEdge rad="127000"/>
          </a:effectLst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Паспорт</a:t>
            </a:r>
            <a:r>
              <a:rPr lang="ru-RU" sz="48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проекта</a:t>
            </a:r>
            <a:endParaRPr lang="ru-RU" sz="48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7467600" cy="5791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 проекта:</a:t>
            </a:r>
          </a:p>
          <a:p>
            <a:pPr indent="-7938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Информационно-творческий</a:t>
            </a:r>
          </a:p>
          <a:p>
            <a:pPr indent="-7938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Практико-ориентированный</a:t>
            </a:r>
          </a:p>
          <a:p>
            <a:pPr indent="-7938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Групповой</a:t>
            </a:r>
          </a:p>
          <a:p>
            <a:pPr indent="-7938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Краткосрочный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Место реализации</a:t>
            </a:r>
            <a:r>
              <a:rPr lang="ru-RU" b="1" i="1" dirty="0" smtClean="0">
                <a:solidFill>
                  <a:srgbClr val="002060"/>
                </a:solidFill>
              </a:rPr>
              <a:t>: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2 группа раннего возраста МБДОУ «Детский сад №5».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Участники проекта</a:t>
            </a:r>
            <a:r>
              <a:rPr lang="ru-RU" b="1" i="1" dirty="0" smtClean="0"/>
              <a:t>: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воспитатели, медсестра, дети и их родители.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Сроки реализации</a:t>
            </a:r>
            <a:r>
              <a:rPr lang="ru-RU" b="1" i="1" dirty="0" smtClean="0"/>
              <a:t>: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июнь – сентябрь 2018 года.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44" name="Рисунок 3" descr="f8a3303d8a4a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685800"/>
            <a:ext cx="175260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4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Информационные ресурсы</a:t>
            </a:r>
            <a:endParaRPr lang="ru-RU" sz="44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153400" cy="4873625"/>
          </a:xfrm>
        </p:spPr>
        <p:txBody>
          <a:bodyPr>
            <a:normAutofit fontScale="4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4000" dirty="0" smtClean="0">
                <a:solidFill>
                  <a:srgbClr val="002060"/>
                </a:solidFill>
                <a:latin typeface="Georgia" pitchFamily="18" charset="0"/>
              </a:rPr>
              <a:t>Белкина Л.В. «Адаптация детей раннего возраста к условиям ДОУ» Воронеж, 2004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4000" dirty="0" err="1" smtClean="0">
                <a:solidFill>
                  <a:srgbClr val="002060"/>
                </a:solidFill>
                <a:latin typeface="Georgia" pitchFamily="18" charset="0"/>
              </a:rPr>
              <a:t>Ветрова</a:t>
            </a:r>
            <a:r>
              <a:rPr lang="ru-RU" sz="4000" dirty="0" smtClean="0">
                <a:solidFill>
                  <a:srgbClr val="002060"/>
                </a:solidFill>
                <a:latin typeface="Georgia" pitchFamily="18" charset="0"/>
              </a:rPr>
              <a:t> В.В. «Во что играть с ребенком до 3 лет»  М., 2008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4000" dirty="0" smtClean="0">
                <a:solidFill>
                  <a:srgbClr val="002060"/>
                </a:solidFill>
                <a:latin typeface="Georgia" pitchFamily="18" charset="0"/>
              </a:rPr>
              <a:t>Давыдова О.И., Майер А.А «Адаптационные группы в ДОУ Методическое пособие» М, </a:t>
            </a:r>
            <a:r>
              <a:rPr lang="ru-RU" sz="4000" dirty="0" smtClean="0">
                <a:solidFill>
                  <a:srgbClr val="002060"/>
                </a:solidFill>
                <a:latin typeface="Georgia" pitchFamily="18" charset="0"/>
              </a:rPr>
              <a:t>2005</a:t>
            </a:r>
            <a:endParaRPr lang="ru-RU" sz="40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4000" dirty="0" smtClean="0">
                <a:solidFill>
                  <a:srgbClr val="002060"/>
                </a:solidFill>
                <a:latin typeface="Georgia" pitchFamily="18" charset="0"/>
              </a:rPr>
              <a:t>Е.В.Полозова «Продуктивная деятельность с детьми раннего возраста» Воронеж, 2007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4000" dirty="0" smtClean="0">
                <a:solidFill>
                  <a:srgbClr val="002060"/>
                </a:solidFill>
                <a:latin typeface="Georgia" pitchFamily="18" charset="0"/>
              </a:rPr>
              <a:t>«Развитие детей раннего возраста в условиях вариативного дошкольного образования» / Под. ред. </a:t>
            </a:r>
            <a:r>
              <a:rPr lang="ru-RU" sz="4000" dirty="0" err="1" smtClean="0">
                <a:solidFill>
                  <a:srgbClr val="002060"/>
                </a:solidFill>
                <a:latin typeface="Georgia" pitchFamily="18" charset="0"/>
              </a:rPr>
              <a:t>Т.Н.Дороновой</a:t>
            </a:r>
            <a:r>
              <a:rPr lang="ru-RU" sz="4000" dirty="0" smtClean="0">
                <a:solidFill>
                  <a:srgbClr val="002060"/>
                </a:solidFill>
                <a:latin typeface="Georgia" pitchFamily="18" charset="0"/>
              </a:rPr>
              <a:t>, Т.И.Ерофеевой М., 2010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4000" dirty="0" err="1" smtClean="0">
                <a:solidFill>
                  <a:srgbClr val="002060"/>
                </a:solidFill>
                <a:latin typeface="Georgia" pitchFamily="18" charset="0"/>
              </a:rPr>
              <a:t>Теплюк</a:t>
            </a:r>
            <a:r>
              <a:rPr lang="ru-RU" sz="4000" dirty="0" smtClean="0">
                <a:solidFill>
                  <a:srgbClr val="002060"/>
                </a:solidFill>
                <a:latin typeface="Georgia" pitchFamily="18" charset="0"/>
              </a:rPr>
              <a:t> С.Н. «Занятия на прогулке с малышами» М., 2001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4000" dirty="0" smtClean="0">
                <a:solidFill>
                  <a:srgbClr val="002060"/>
                </a:solidFill>
                <a:latin typeface="Georgia" pitchFamily="18" charset="0"/>
              </a:rPr>
              <a:t>Хомякова Е.Е. «Комплексные развивающие занятия с детьми раннего возраста»  М., 2009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4000" u="sng" dirty="0" smtClean="0">
                <a:latin typeface="Georgia" pitchFamily="18" charset="0"/>
                <a:hlinkClick r:id="rId2"/>
              </a:rPr>
              <a:t>http://doshvozrast.ru</a:t>
            </a:r>
            <a:r>
              <a:rPr lang="ru-RU" sz="4000" dirty="0" smtClean="0">
                <a:latin typeface="Georgia" pitchFamily="18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4000" u="sng" dirty="0" smtClean="0">
                <a:latin typeface="Georgia" pitchFamily="18" charset="0"/>
                <a:hlinkClick r:id="rId3"/>
              </a:rPr>
              <a:t>http://www.childpsy.ru</a:t>
            </a:r>
            <a:r>
              <a:rPr lang="ru-RU" sz="4000" dirty="0" smtClean="0">
                <a:latin typeface="Georgia" pitchFamily="18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4000" dirty="0" smtClean="0">
                <a:latin typeface="Georgia" pitchFamily="18" charset="0"/>
              </a:rPr>
              <a:t> </a:t>
            </a:r>
            <a:r>
              <a:rPr lang="ru-RU" sz="4000" u="sng" dirty="0" smtClean="0">
                <a:latin typeface="Georgia" pitchFamily="18" charset="0"/>
                <a:hlinkClick r:id="rId4"/>
              </a:rPr>
              <a:t>http://psyparents.ru</a:t>
            </a:r>
            <a:r>
              <a:rPr lang="ru-RU" sz="4000" dirty="0" smtClean="0">
                <a:latin typeface="Georgia" pitchFamily="18" charset="0"/>
              </a:rPr>
              <a:t> </a:t>
            </a:r>
            <a:r>
              <a:rPr lang="ru-RU" sz="1600" b="1" dirty="0" smtClean="0"/>
              <a:t> </a:t>
            </a:r>
            <a:endParaRPr lang="ru-RU" sz="16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sz="1600" dirty="0" smtClean="0">
              <a:latin typeface="Georgia" pitchFamily="18" charset="0"/>
            </a:endParaRPr>
          </a:p>
        </p:txBody>
      </p:sp>
      <p:pic>
        <p:nvPicPr>
          <p:cNvPr id="29700" name="Рисунок 3" descr="13288926_1199218349_23257709_67ba56191dac43f469a54475669cf627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5529284"/>
            <a:ext cx="2397107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20091_98ed6d72_L[1]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3886200"/>
            <a:ext cx="5400675" cy="3492652"/>
          </a:xfrm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Рисунок 5" descr="239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1" y="457200"/>
            <a:ext cx="2438400" cy="309562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7" name="Овал 6"/>
          <p:cNvSpPr/>
          <p:nvPr/>
        </p:nvSpPr>
        <p:spPr>
          <a:xfrm>
            <a:off x="7315200" y="4800600"/>
            <a:ext cx="914400" cy="914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7924800" y="3810000"/>
            <a:ext cx="914400" cy="914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7772400" y="2667000"/>
            <a:ext cx="304800" cy="30480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8229600" y="2057400"/>
            <a:ext cx="304800" cy="30480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Блок-схема: узел 10"/>
          <p:cNvSpPr/>
          <p:nvPr/>
        </p:nvSpPr>
        <p:spPr>
          <a:xfrm>
            <a:off x="7391400" y="3429000"/>
            <a:ext cx="609600" cy="60960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8153400" y="12954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6934200" y="1219200"/>
            <a:ext cx="1905000" cy="1828800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Стресс ребёнка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0"/>
            <a:ext cx="7467600" cy="868362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400" b="1" cap="none" dirty="0" smtClean="0">
                <a:ln/>
                <a:solidFill>
                  <a:schemeClr val="accent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Актуальность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990600"/>
            <a:ext cx="8001000" cy="8077200"/>
          </a:xfrm>
        </p:spPr>
        <p:txBody>
          <a:bodyPr>
            <a:noAutofit/>
          </a:bodyPr>
          <a:lstStyle/>
          <a:p>
            <a:pPr marL="1431925" indent="1889125" algn="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 </a:t>
            </a:r>
          </a:p>
          <a:p>
            <a:pPr marL="0" indent="625475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endParaRPr lang="ru-RU" sz="2000" dirty="0" smtClean="0"/>
          </a:p>
          <a:p>
            <a:pPr marL="0" indent="625475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228600" y="1219200"/>
          <a:ext cx="74676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" descr="e3c17dbf85e2948ee9f4f392e497757a.gif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 rot="1771946">
            <a:off x="374650" y="4899025"/>
            <a:ext cx="283845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400800" cy="6858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Цель проекта:</a:t>
            </a:r>
            <a:endParaRPr lang="ru-RU" sz="44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7467600" cy="5178425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3600" dirty="0"/>
              <a:t>помощь детям безболезненно адаптироваться к условиям дошкольного образовательного учреждения, повышение педагогических знаний у родителей детей раннего возраста, что помогает осознать важность дошкольного периода детства как базовой ступени развития личности ребенка, своевременного и полноценного психического и физического развития, активизирование разговорной речи, развитие активности.  </a:t>
            </a:r>
          </a:p>
          <a:p>
            <a:pPr lvl="0"/>
            <a:r>
              <a:rPr lang="ru-RU" sz="3600" dirty="0"/>
              <a:t>создание благоприятных условий для полноценного проживания каждым ребенком дошкольного детства.</a:t>
            </a:r>
          </a:p>
          <a:p>
            <a:pPr lvl="0"/>
            <a:r>
              <a:rPr lang="ru-RU" sz="3600" dirty="0"/>
              <a:t>создание условий для формирования у детей основ базовой культуры личности, всестороннего развития психических и физических качеств ребенка.     </a:t>
            </a:r>
          </a:p>
          <a:p>
            <a:pPr indent="-7938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3600" b="1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0"/>
            <a:ext cx="6477000" cy="808038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4400" b="1" cap="none" dirty="0" smtClean="0">
                <a:ln/>
                <a:solidFill>
                  <a:schemeClr val="accent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Задачи проекта</a:t>
            </a:r>
            <a:endParaRPr lang="ru-RU" sz="4400" b="1" cap="none" dirty="0">
              <a:ln/>
              <a:solidFill>
                <a:schemeClr val="accent3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077200" cy="5867400"/>
          </a:xfrm>
        </p:spPr>
        <p:txBody>
          <a:bodyPr>
            <a:noAutofit/>
          </a:bodyPr>
          <a:lstStyle/>
          <a:p>
            <a:pPr marL="0" indent="265113">
              <a:defRPr/>
            </a:pP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Изучить инновационный опыт </a:t>
            </a:r>
          </a:p>
          <a:p>
            <a:pPr marL="0" indent="265113">
              <a:defRPr/>
            </a:pP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Установить систему взаимодействия участников проекта</a:t>
            </a:r>
          </a:p>
          <a:p>
            <a:pPr marL="0" indent="265113">
              <a:defRPr/>
            </a:pP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Создать эмоционально-комфортную предметно-развивающую среду.</a:t>
            </a:r>
          </a:p>
          <a:p>
            <a:pPr marL="0" indent="265113">
              <a:defRPr/>
            </a:pP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Вызвать положительное отношение к детскому саду у детей и их родителей.</a:t>
            </a:r>
          </a:p>
          <a:p>
            <a:pPr marL="0" indent="265113">
              <a:defRPr/>
            </a:pP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Сформировать у детей умения общения со                         взрослыми и сверстниками.</a:t>
            </a:r>
          </a:p>
          <a:p>
            <a:pPr marL="0" indent="0">
              <a:defRPr/>
            </a:pP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 Сформировать систему взаимодействия с                      родителями для повышения их педагогической                 компетенции.</a:t>
            </a:r>
          </a:p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Систематизировать содержание работы в адаптационный период</a:t>
            </a:r>
          </a:p>
          <a:p>
            <a:pPr>
              <a:defRPr/>
            </a:pPr>
            <a:endParaRPr lang="ru-RU" sz="1400" dirty="0" smtClean="0">
              <a:solidFill>
                <a:schemeClr val="accent6">
                  <a:lumMod val="75000"/>
                </a:schemeClr>
              </a:solidFill>
              <a:latin typeface="MS Reference Sans Serif" pitchFamily="34" charset="0"/>
            </a:endParaRPr>
          </a:p>
        </p:txBody>
      </p:sp>
      <p:pic>
        <p:nvPicPr>
          <p:cNvPr id="13317" name="Рисунок 4" descr="ff860c3b7f8e7d3a94503b15cf0f979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5943600"/>
            <a:ext cx="3492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00800" y="3048000"/>
            <a:ext cx="20574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467600" cy="79216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Гипотеза</a:t>
            </a:r>
            <a:endParaRPr lang="ru-RU" sz="44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7696200" cy="4873625"/>
          </a:xfrm>
        </p:spPr>
        <p:txBody>
          <a:bodyPr>
            <a:normAutofit/>
          </a:bodyPr>
          <a:lstStyle/>
          <a:p>
            <a:pPr indent="-7938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Четкая, профессионально слаженная и продуманная работа педагогов, благополучный  микроклимат в ДОУ, взаимодействие с родителями – залог оптимального течения адаптации детей раннего возраста к детскому саду.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543800" y="4800600"/>
            <a:ext cx="914400" cy="914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8077200" y="4267200"/>
            <a:ext cx="381000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4343" name="Рисунок 6" descr="46886853_1248870996_smallsw39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257800"/>
            <a:ext cx="8953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7" descr="46886849_1248870965_smallsw5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953000"/>
            <a:ext cx="12954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00" y="3792600"/>
            <a:ext cx="3024000" cy="20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400" b="1" cap="none" dirty="0" smtClean="0">
                <a:ln/>
                <a:solidFill>
                  <a:schemeClr val="accent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Ожидаемые результаты</a:t>
            </a:r>
            <a:endParaRPr lang="ru-RU" sz="4000" b="1" cap="none" dirty="0">
              <a:ln/>
              <a:solidFill>
                <a:schemeClr val="accent3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796518"/>
              </p:ext>
            </p:extLst>
          </p:nvPr>
        </p:nvGraphicFramePr>
        <p:xfrm>
          <a:off x="228600" y="1219200"/>
          <a:ext cx="7848600" cy="525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 descr="boy15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895600" y="5473700"/>
            <a:ext cx="4953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467600" cy="71596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Программа проекта</a:t>
            </a:r>
            <a:endParaRPr lang="ru-RU" sz="44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 этап: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Организационно-подготовительный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июнь 2018г.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 этап: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Основной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июль - сентябрь 2018г.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 этап: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Заключительный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сентябрь 2018г.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 descr="c5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2514600"/>
            <a:ext cx="2286000" cy="160020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620000" cy="121920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b="1" cap="none" dirty="0" smtClean="0">
                <a:ln/>
                <a:solidFill>
                  <a:schemeClr val="accent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b="1" cap="none" dirty="0" smtClean="0">
                <a:ln/>
                <a:solidFill>
                  <a:schemeClr val="accent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400" b="1" cap="none" dirty="0" smtClean="0">
                <a:ln/>
                <a:solidFill>
                  <a:schemeClr val="accent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Организационно-</a:t>
            </a:r>
            <a:br>
              <a:rPr lang="ru-RU" sz="4400" b="1" cap="none" dirty="0" smtClean="0">
                <a:ln/>
                <a:solidFill>
                  <a:schemeClr val="accent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400" b="1" cap="none" dirty="0" smtClean="0">
                <a:ln/>
                <a:solidFill>
                  <a:schemeClr val="accent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подготовительный этап</a:t>
            </a:r>
            <a:br>
              <a:rPr lang="ru-RU" sz="4400" b="1" cap="none" dirty="0" smtClean="0">
                <a:ln/>
                <a:solidFill>
                  <a:schemeClr val="accent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endParaRPr lang="ru-RU" b="1" cap="none" dirty="0">
              <a:ln/>
              <a:solidFill>
                <a:schemeClr val="accent3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7848600" cy="4873625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2000" dirty="0" smtClean="0"/>
          </a:p>
          <a:p>
            <a:pPr indent="449263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          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                  </a:t>
            </a:r>
            <a:endParaRPr lang="ru-RU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graphicFrame>
        <p:nvGraphicFramePr>
          <p:cNvPr id="22" name="Схема 21"/>
          <p:cNvGraphicFramePr/>
          <p:nvPr/>
        </p:nvGraphicFramePr>
        <p:xfrm>
          <a:off x="152400" y="914400"/>
          <a:ext cx="83058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D519FF"/>
      </a:accent1>
      <a:accent2>
        <a:srgbClr val="7030A0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D519FF"/>
    </a:accent1>
    <a:accent2>
      <a:srgbClr val="7030A0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2838</TotalTime>
  <Words>747</Words>
  <Application>Microsoft Office PowerPoint</Application>
  <PresentationFormat>Экран (4:3)</PresentationFormat>
  <Paragraphs>170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Century Schoolbook</vt:lpstr>
      <vt:lpstr>Georgia</vt:lpstr>
      <vt:lpstr>MS Reference Sans Serif</vt:lpstr>
      <vt:lpstr>Wingdings</vt:lpstr>
      <vt:lpstr>Wingdings 2</vt:lpstr>
      <vt:lpstr>Эркер</vt:lpstr>
      <vt:lpstr>Педагогический проект:   «Адаптация детей раннего возраста к условиям детского сада»</vt:lpstr>
      <vt:lpstr>Паспорт проекта</vt:lpstr>
      <vt:lpstr>Актуальность</vt:lpstr>
      <vt:lpstr>Цель проекта:</vt:lpstr>
      <vt:lpstr>Задачи проекта</vt:lpstr>
      <vt:lpstr>Гипотеза</vt:lpstr>
      <vt:lpstr>Ожидаемые результаты</vt:lpstr>
      <vt:lpstr>Программа проекта</vt:lpstr>
      <vt:lpstr> Организационно- подготовительный этап </vt:lpstr>
      <vt:lpstr>Основной этап</vt:lpstr>
      <vt:lpstr>Основной этап</vt:lpstr>
      <vt:lpstr>Основной этап</vt:lpstr>
      <vt:lpstr>Основной этап</vt:lpstr>
      <vt:lpstr>Заключительный этап</vt:lpstr>
      <vt:lpstr>Результативность</vt:lpstr>
      <vt:lpstr>Результативность</vt:lpstr>
      <vt:lpstr>Результаты адаптации</vt:lpstr>
      <vt:lpstr>Подтверждение гипотезы</vt:lpstr>
      <vt:lpstr>Перспективы</vt:lpstr>
      <vt:lpstr>Информационные ресурсы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Дмитрий</cp:lastModifiedBy>
  <cp:revision>344</cp:revision>
  <dcterms:created xsi:type="dcterms:W3CDTF">2010-09-20T19:58:16Z</dcterms:created>
  <dcterms:modified xsi:type="dcterms:W3CDTF">2019-04-29T16:53:40Z</dcterms:modified>
</cp:coreProperties>
</file>