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7" r:id="rId18"/>
    <p:sldId id="298" r:id="rId19"/>
    <p:sldId id="273" r:id="rId20"/>
    <p:sldId id="287" r:id="rId21"/>
    <p:sldId id="274" r:id="rId22"/>
    <p:sldId id="299" r:id="rId23"/>
    <p:sldId id="288" r:id="rId24"/>
    <p:sldId id="278" r:id="rId25"/>
    <p:sldId id="279" r:id="rId26"/>
    <p:sldId id="281" r:id="rId27"/>
    <p:sldId id="282" r:id="rId28"/>
    <p:sldId id="284" r:id="rId29"/>
    <p:sldId id="285" r:id="rId30"/>
    <p:sldId id="289" r:id="rId31"/>
    <p:sldId id="290" r:id="rId32"/>
    <p:sldId id="291" r:id="rId33"/>
    <p:sldId id="292" r:id="rId34"/>
    <p:sldId id="286" r:id="rId35"/>
    <p:sldId id="300" r:id="rId36"/>
    <p:sldId id="301" r:id="rId37"/>
    <p:sldId id="302" r:id="rId38"/>
    <p:sldId id="303" r:id="rId39"/>
    <p:sldId id="304" r:id="rId40"/>
    <p:sldId id="308" r:id="rId41"/>
    <p:sldId id="305" r:id="rId42"/>
    <p:sldId id="306" r:id="rId43"/>
    <p:sldId id="307" r:id="rId44"/>
    <p:sldId id="309" r:id="rId45"/>
    <p:sldId id="310" r:id="rId46"/>
    <p:sldId id="311" r:id="rId47"/>
    <p:sldId id="312" r:id="rId48"/>
    <p:sldId id="313" r:id="rId49"/>
    <p:sldId id="314" r:id="rId50"/>
    <p:sldId id="293" r:id="rId51"/>
    <p:sldId id="294" r:id="rId52"/>
    <p:sldId id="295" r:id="rId53"/>
    <p:sldId id="296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7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80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4536C-D9D8-4A5B-9B3D-B8C941CC7F3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657E9-248D-4AA3-A93C-796C4C298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8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57E9-248D-4AA3-A93C-796C4C298C4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99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57E9-248D-4AA3-A93C-796C4C298C42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F:\VESELAYa_PESENKA,_isp._duet_VESNUShKI-Veselaya_pesenka_muz._A._Ermolov,_sl._V._Borisov.mp3" TargetMode="External"/><Relationship Id="rId1" Type="http://schemas.microsoft.com/office/2007/relationships/media" Target="file:///F:\VESELAYa_PESENKA,_isp._duet_VESNUShKI-Veselaya_pesenka_muz._A._Ermolov,_sl._V._Borisov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2357454"/>
          </a:xfrm>
        </p:spPr>
        <p:txBody>
          <a:bodyPr>
            <a:normAutofit/>
          </a:bodyPr>
          <a:lstStyle/>
          <a:p>
            <a:pPr lvl="0"/>
            <a:r>
              <a:rPr lang="ru-RU" sz="12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Муниципальное бюджетное дошкольное образовательное учреждение – Центр развития ребенка – детский сад первой категории №19 «</a:t>
            </a:r>
            <a:r>
              <a:rPr lang="ru-RU" sz="1200" b="1" dirty="0" err="1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Ивушка</a:t>
            </a:r>
            <a:r>
              <a:rPr lang="ru-RU" sz="12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» г. Сальска</a:t>
            </a:r>
            <a:r>
              <a:rPr lang="ru-RU" sz="20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Проект с детьми второй младшей группы</a:t>
            </a:r>
            <a:r>
              <a:rPr lang="ru-RU" sz="28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8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«За здоровьем в детский сад»</a:t>
            </a:r>
            <a:r>
              <a:rPr lang="ru-RU" sz="14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endParaRPr lang="ru-RU" sz="1400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500306"/>
            <a:ext cx="3786214" cy="271464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Проект эффективного 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взаимодействия воспитателей </a:t>
            </a:r>
          </a:p>
          <a:p>
            <a:r>
              <a:rPr lang="ru-RU" sz="1600" dirty="0" err="1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c</a:t>
            </a:r>
            <a:r>
              <a:rPr lang="ru-RU" sz="1600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 родителями при осуществлении 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физкультурно-оздоровительной 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работы с детьми.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/>
          </a:p>
        </p:txBody>
      </p:sp>
      <p:pic>
        <p:nvPicPr>
          <p:cNvPr id="4" name="Рисунок 3" descr="моё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000240"/>
            <a:ext cx="3308437" cy="35004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8926" y="55007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группы №9 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Речецветик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Пастухова Н.Н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VESELAYa_PESENKA,_isp._duet_VESNUShKI-Veselaya_pesenka_muz._A._Ermolov,_sl._V._Boris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7" name="VESELAYa_PESENKA,_isp._duet_VESNUShKI-Veselaya_pesenka_muz._A._Ermolov,_sl._V._Boris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15438" y="123109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5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13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89446"/>
            <a:ext cx="867645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Организационно- подготовительный этап </a:t>
            </a:r>
            <a:endParaRPr lang="en-US" sz="2800" b="1" dirty="0" smtClean="0">
              <a:solidFill>
                <a:srgbClr val="7030A0"/>
              </a:solidFill>
              <a:latin typeface="Stencil" panose="040409050D0802020404" pitchFamily="82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Накопление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информации. </a:t>
            </a:r>
            <a:endParaRPr lang="en-US" sz="2000" b="1" dirty="0" smtClean="0">
              <a:solidFill>
                <a:srgbClr val="C0000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Наблюдения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за детьми. </a:t>
            </a:r>
            <a:endParaRPr lang="en-US" sz="2000" b="1" dirty="0" smtClean="0">
              <a:solidFill>
                <a:srgbClr val="C0000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Анализ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проблемы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. Изучение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методической литературы по теме «Здоровье», «Традиционные и нетрадиционные средства оздоровления детей дошкольного возраста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».</a:t>
            </a:r>
            <a:endParaRPr lang="ru-RU" sz="2000" b="1" dirty="0">
              <a:solidFill>
                <a:srgbClr val="C0000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2. Работа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с периодическими изданиями «Дошкольное воспитание», «Обруч», «Дошкольное образование», «Дошкольная педагогика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».</a:t>
            </a:r>
            <a:endParaRPr lang="ru-RU" sz="2000" b="1" dirty="0">
              <a:solidFill>
                <a:srgbClr val="C0000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3. Анкетирование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родителей по теме проекта, обработка анкетных данных. Разработка проекта по теме «За здоровьем в детский сад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».</a:t>
            </a:r>
            <a:endParaRPr lang="ru-RU" sz="2000" b="1" dirty="0">
              <a:solidFill>
                <a:srgbClr val="C0000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4.Экскурсии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и целевые прогулки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5. Изготовление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нетрадиционного оборудования в соответствии с темой проекта.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6. Беседы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.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7. Рассматривание 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иллюстраций, репродукций, картин и т. п. </a:t>
            </a:r>
          </a:p>
        </p:txBody>
      </p:sp>
    </p:spTree>
    <p:extLst>
      <p:ext uri="{BB962C8B-B14F-4D97-AF65-F5344CB8AC3E}">
        <p14:creationId xmlns:p14="http://schemas.microsoft.com/office/powerpoint/2010/main" val="25728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1958"/>
            <a:ext cx="83529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Внедренческий этап 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«Если хочешь быть здоров…» (психоэмоциональные игры; игры- упражнения для выработки правильной осанки; упражнения для коррекции плоскостопия; оздоровительные игры, игровая терапия; КГН, закаливание). 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 «Я такой» (НОД по развитию представлений о мире и о себе).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  «Творческая мастерская» (совместная продуктивная деятельность детей и родителей).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 «На книжной полке» (чтение детской литературы, заучивание стихотворений, 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потешек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).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  «Веселись, детвора!» (оздоровительные досуги, праздники, развлечения, дни здоровья, тематические прогулки, игровая деятельность).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  «Для мам и пап» (информация, фотовыставки, опросы, анкетирование, родительские собрания, консультации.) </a:t>
            </a:r>
          </a:p>
        </p:txBody>
      </p:sp>
    </p:spTree>
    <p:extLst>
      <p:ext uri="{BB962C8B-B14F-4D97-AF65-F5344CB8AC3E}">
        <p14:creationId xmlns:p14="http://schemas.microsoft.com/office/powerpoint/2010/main" val="39663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«Если хочешь быть здоров…»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ЗАДАЧА: Использование различных методов оздоровления детей в соответствии с возрастом, индивидуальными особенностями детей и пожеланиями родителей.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7"/>
            <a:ext cx="7200800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74400"/>
            <a:ext cx="81369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«Если хочешь быть здоров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Comic Sans MS" panose="030F0702030302020204" pitchFamily="66" charset="0"/>
                <a:cs typeface="Times New Roman" pitchFamily="18" charset="0"/>
              </a:rPr>
              <a:t>1. Консультация для родителей «Закаливание детей в дошкольном возрасте»</a:t>
            </a:r>
          </a:p>
          <a:p>
            <a:r>
              <a:rPr lang="ru-RU" sz="2400" b="1" dirty="0" smtClean="0"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ru-RU" sz="2400" b="1" dirty="0">
                <a:latin typeface="Comic Sans MS" panose="030F0702030302020204" pitchFamily="66" charset="0"/>
                <a:cs typeface="Times New Roman" pitchFamily="18" charset="0"/>
              </a:rPr>
              <a:t>. Традиционные методы закаливания </a:t>
            </a:r>
          </a:p>
          <a:p>
            <a:r>
              <a:rPr lang="ru-RU" sz="2400" b="1" dirty="0">
                <a:latin typeface="Comic Sans MS" panose="030F0702030302020204" pitchFamily="66" charset="0"/>
                <a:cs typeface="Times New Roman" pitchFamily="18" charset="0"/>
              </a:rPr>
              <a:t>3. Опрос родителей «Методы закаливания»</a:t>
            </a:r>
          </a:p>
          <a:p>
            <a:r>
              <a:rPr lang="ru-RU" sz="2400" b="1" dirty="0" smtClean="0">
                <a:latin typeface="Comic Sans MS" panose="030F0702030302020204" pitchFamily="66" charset="0"/>
                <a:cs typeface="Times New Roman" pitchFamily="18" charset="0"/>
              </a:rPr>
              <a:t>4</a:t>
            </a:r>
            <a:r>
              <a:rPr lang="ru-RU" sz="2400" b="1" dirty="0">
                <a:latin typeface="Comic Sans MS" panose="030F0702030302020204" pitchFamily="66" charset="0"/>
                <a:cs typeface="Times New Roman" pitchFamily="18" charset="0"/>
              </a:rPr>
              <a:t>. Нетрадиционные средства оздоровления детей (оздоровительные игры, игры, которые лечат, игровая терапия, упражнения – игры при болезнях носа и горла, упражнения для профилактики и коррекции плоскостопия, «погодный массаж», гимнастика для пальцев ног, массаж стоп</a:t>
            </a:r>
            <a:r>
              <a:rPr lang="ru-RU" sz="2400" b="1" dirty="0" smtClean="0">
                <a:latin typeface="Comic Sans MS" panose="030F0702030302020204" pitchFamily="66" charset="0"/>
                <a:cs typeface="Times New Roman" pitchFamily="18" charset="0"/>
              </a:rPr>
              <a:t>). </a:t>
            </a:r>
            <a:endParaRPr lang="ru-RU" sz="24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5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12" y="692696"/>
            <a:ext cx="432048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1994" y="788606"/>
            <a:ext cx="45123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74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098" y="332656"/>
            <a:ext cx="818733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Традиционные методы закаливания во второй младшей группе: 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Утренняя гимнастика. 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 Одежда в группе и на улице по погоде. 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 Прогулки каждый день с подвижными играми.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  Сон без маек (с учетом температуры воздуха в группе и пожеланиями родителей). 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 Хождение босиком до и после сна.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  Гимнастика и хождение по ребристым дорожкам. 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Фитонциды – лук, чеснок. 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Умывание холодной водой. </a:t>
            </a:r>
          </a:p>
        </p:txBody>
      </p:sp>
    </p:spTree>
    <p:extLst>
      <p:ext uri="{BB962C8B-B14F-4D97-AF65-F5344CB8AC3E}">
        <p14:creationId xmlns:p14="http://schemas.microsoft.com/office/powerpoint/2010/main" val="11292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992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itchFamily="18" charset="0"/>
              </a:rPr>
              <a:t>Традиционные методы закаливания во второй младшей группе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1000108"/>
            <a:ext cx="7308304" cy="5085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58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12" y="1052736"/>
            <a:ext cx="482453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716" y="1115339"/>
            <a:ext cx="5615608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917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9736" y="1282452"/>
            <a:ext cx="6047656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5755" y="1309409"/>
            <a:ext cx="6029561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6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211960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80728"/>
            <a:ext cx="3470674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264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Группа «</a:t>
            </a:r>
            <a:r>
              <a:rPr lang="ru-RU" sz="2000" b="1" dirty="0" err="1" smtClean="0">
                <a:solidFill>
                  <a:srgbClr val="FF0000"/>
                </a:solidFill>
                <a:latin typeface="Comic Sans MS" pitchFamily="66" charset="0"/>
              </a:rPr>
              <a:t>Речецветик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»</a:t>
            </a:r>
            <a:b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Comic Sans MS" pitchFamily="66" charset="0"/>
              </a:rPr>
              <a:t>Наш девиз: 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1600" b="1" dirty="0" smtClean="0">
                <a:solidFill>
                  <a:srgbClr val="00B0F0"/>
                </a:solidFill>
                <a:latin typeface="Comic Sans MS" pitchFamily="66" charset="0"/>
              </a:rPr>
              <a:t>“Расти, цветочек, во весь рост</a:t>
            </a:r>
            <a:br>
              <a:rPr lang="ru-RU" sz="1600" b="1" dirty="0" smtClean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ru-RU" sz="1600" b="1" dirty="0" smtClean="0">
                <a:solidFill>
                  <a:srgbClr val="00B0F0"/>
                </a:solidFill>
                <a:latin typeface="Comic Sans MS" pitchFamily="66" charset="0"/>
              </a:rPr>
              <a:t>И подрастая ты дерзай</a:t>
            </a:r>
            <a:br>
              <a:rPr lang="ru-RU" sz="1600" b="1" dirty="0" smtClean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ru-RU" sz="1600" b="1" dirty="0" smtClean="0">
                <a:solidFill>
                  <a:srgbClr val="00B0F0"/>
                </a:solidFill>
                <a:latin typeface="Comic Sans MS" pitchFamily="66" charset="0"/>
              </a:rPr>
              <a:t>Вершины знаний покоряй.”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00174"/>
            <a:ext cx="6858048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3" y="188640"/>
            <a:ext cx="3219822" cy="4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3651870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260648"/>
            <a:ext cx="3779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Нетрадиционные средства оздоровления детей </a:t>
            </a:r>
            <a:endParaRPr lang="ru-RU" sz="2400" b="1" dirty="0" smtClean="0">
              <a:solidFill>
                <a:srgbClr val="7030A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Оздоровительные 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игры «Цапля», «Скачки» </a:t>
            </a:r>
          </a:p>
          <a:p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 Оздоровительные игры «</a:t>
            </a:r>
            <a:r>
              <a:rPr lang="ru-RU" sz="2400" dirty="0" err="1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Уши»,«Кошка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» </a:t>
            </a:r>
          </a:p>
          <a:p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 Игры, которые лечат «Пастушок дудит в рожок» «Контроль ветров»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113" y="800002"/>
            <a:ext cx="5399584" cy="4184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06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202"/>
            <a:ext cx="3456384" cy="3918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4016"/>
            <a:ext cx="2931790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3" y="3512476"/>
            <a:ext cx="2571750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3955368"/>
            <a:ext cx="3312369" cy="26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00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2786064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imag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3147" y="1357298"/>
            <a:ext cx="3357568" cy="5214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Упражнения на дыхание!</a:t>
            </a:r>
            <a:endParaRPr lang="ru-RU" sz="2800" b="1" u="sng" dirty="0"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Упражнения для профилактики, коррекции осанки и плоскостопия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Комплекс «В траве сидел кузнечик…»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6" y="4714884"/>
            <a:ext cx="3695696" cy="1714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357298"/>
            <a:ext cx="1928808" cy="314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age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1571612"/>
            <a:ext cx="2857520" cy="285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40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272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itchFamily="18" charset="0"/>
              </a:rPr>
              <a:t>«Я такой»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 Планирование НОД по развитию представлений о мире и о себе. </a:t>
            </a:r>
          </a:p>
          <a:p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1.Где живет </a:t>
            </a:r>
            <a:r>
              <a:rPr lang="ru-RU" sz="2400" b="1" dirty="0" err="1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витаминка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? </a:t>
            </a:r>
          </a:p>
          <a:p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2.Это я! </a:t>
            </a:r>
            <a:endParaRPr lang="ru-RU" sz="2400" b="1" dirty="0" smtClean="0">
              <a:solidFill>
                <a:srgbClr val="0070C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3.Органы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чувств (глаза, уши, нос). </a:t>
            </a:r>
            <a:endParaRPr lang="ru-RU" sz="2400" b="1" dirty="0" smtClean="0">
              <a:solidFill>
                <a:srgbClr val="0070C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4.Для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чего нужны глаза? </a:t>
            </a:r>
          </a:p>
          <a:p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5.Орган слуха – уши.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6.Органы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слуха, вкуса, обоняния (уши, рот – язык, нос). </a:t>
            </a:r>
          </a:p>
          <a:p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7.Для чего нужны зубы? </a:t>
            </a:r>
          </a:p>
          <a:p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8.Моя одежда (зима, весна, лето, осень). 9.Экскурсия в медицинский кабинет детского сада. </a:t>
            </a:r>
          </a:p>
          <a:p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10.Как быть здоровым?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79" y="1245412"/>
            <a:ext cx="187719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136904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359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«Творческая мастерская» </a:t>
            </a:r>
            <a:endParaRPr lang="en-US" sz="2800" b="1" u="sng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ЗАДАЧА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: Проведение оздоровительной работы с детьми и обогащение развивающей среды в группе при взаимодействии воспитателей, детей и их родителей.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43896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- Пополнение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Центра Здоровья в группе.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- Коллективные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и индивидуальные работы детей по теме: «Здоровье и нездоровье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». 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- Создание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развивающей среды для развития мелкой моторики рук. 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- Изготовление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информационного центра здоровья для родителей.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- Планирование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занятий по продуктивной деятельности (рисование, лепка, аппликация). </a:t>
            </a:r>
          </a:p>
        </p:txBody>
      </p:sp>
    </p:spTree>
    <p:extLst>
      <p:ext uri="{BB962C8B-B14F-4D97-AF65-F5344CB8AC3E}">
        <p14:creationId xmlns:p14="http://schemas.microsoft.com/office/powerpoint/2010/main" val="11006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705678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54600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«На книжной полке» </a:t>
            </a:r>
          </a:p>
          <a:p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ЗАДАЧИ: воспитывать бережное отношение к своему здоровью через чтение детской литературы; </a:t>
            </a:r>
          </a:p>
          <a:p>
            <a:r>
              <a:rPr lang="ru-RU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пестушки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при умывании, расчесывании и </a:t>
            </a:r>
            <a:r>
              <a:rPr lang="ru-RU" sz="2800" b="1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заплетании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 волос девочкам; </a:t>
            </a:r>
          </a:p>
        </p:txBody>
      </p:sp>
      <p:pic>
        <p:nvPicPr>
          <p:cNvPr id="3" name="Рисунок 2" descr="imag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1000108"/>
            <a:ext cx="2522763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7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3960440" cy="468052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Самая большая ценность для человека – здоровье. В преамбуле Устава Всемирной организации здравоохранения здоровье характеризуется как «состояние наибольшего физического психологического и социального благополучия, а не только отсутствие заболеваний и физических дефектов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».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314225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46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чистим зуб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3569075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7818" y="642918"/>
            <a:ext cx="35655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Заучивать стихотворения о здоровье, использовать русские народные </a:t>
            </a:r>
            <a:r>
              <a:rPr lang="ru-RU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потешки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, приговорки.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из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из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429684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85728"/>
            <a:ext cx="79296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«Веселись детвора»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воспитывать бережное отношение к своему и чужому здоровью;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развивать двигательную активность детей;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создавать психологический и эмоциональный комфорт в группе.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357430"/>
            <a:ext cx="75009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 Дни здоровья</a:t>
            </a:r>
          </a:p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Тематические прогулки </a:t>
            </a:r>
          </a:p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 Игровая деятельность:</a:t>
            </a:r>
          </a:p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- Дидактические игры</a:t>
            </a:r>
          </a:p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- Сюжетно-ролевые </a:t>
            </a:r>
          </a:p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- Подвижные</a:t>
            </a:r>
          </a:p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4. Оздоровительные минутки </a:t>
            </a:r>
          </a:p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Пальчиковые игры</a:t>
            </a:r>
          </a:p>
          <a:p>
            <a:pPr marL="342900" indent="-342900" algn="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Физминутки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ag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143116"/>
            <a:ext cx="2700342" cy="3857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3429006" cy="485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image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85728"/>
            <a:ext cx="4071948" cy="500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419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5740" y="1282452"/>
            <a:ext cx="6119664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8564" y="1448780"/>
            <a:ext cx="571935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24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832" y="1435088"/>
            <a:ext cx="4797152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8046" y="2248738"/>
            <a:ext cx="4768268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64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7" y="451877"/>
            <a:ext cx="3600400" cy="499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27945"/>
            <a:ext cx="3867894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3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3169133" cy="5445224"/>
          </a:xfrm>
          <a:prstGeom prst="rect">
            <a:avLst/>
          </a:prstGeom>
        </p:spPr>
      </p:pic>
      <p:pic>
        <p:nvPicPr>
          <p:cNvPr id="3" name="Рисунок 2" descr="image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0"/>
            <a:ext cx="3779912" cy="55902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608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B0F0"/>
                </a:solidFill>
                <a:latin typeface="Georgia" panose="02040502050405020303" pitchFamily="18" charset="0"/>
                <a:cs typeface="Times New Roman" pitchFamily="18" charset="0"/>
              </a:rPr>
              <a:t>Актуальность проекта 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</a:t>
            </a: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настоящее время идет постоянный поиск методов оздоровления детей в условиях детского сада. 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Основная цель – снижение заболеваемости </a:t>
            </a: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детей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От 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состояния здоровья в первую очередь зависит возможность овладения детьми всеми умениями и навыками, которые им прививаются в детском саду и которые им необходимы для эффективного обучения в дальнейшем. Для этого необходимо формировать у детей разносторонние знания и положительные черты характера, совершенствовать физическое </a:t>
            </a: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развитие. </a:t>
            </a:r>
            <a:endParaRPr lang="ru-RU" sz="1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Педагогам 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необходимо правильно организовать </a:t>
            </a:r>
            <a:r>
              <a:rPr lang="ru-RU" sz="1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воспитательно</a:t>
            </a: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образовательную работу с детьми дошкольного возраста. Надо учитывать возрастные, психологические особенности детей, создавать благоприятные гигиенические условия, оптимальное сочетание разнообразных видов деятельности. Фундамент здоровья человека закладывается в раннем </a:t>
            </a: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детстве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Необходимо 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так же вести постоянный поиск новых форм взаимодействия с семьей воспитанников. </a:t>
            </a:r>
          </a:p>
          <a:p>
            <a:pPr marL="0" indent="0">
              <a:buNone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2301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4207" y="0"/>
            <a:ext cx="56755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3111999" cy="6048672"/>
          </a:xfrm>
          <a:prstGeom prst="rect">
            <a:avLst/>
          </a:prstGeom>
        </p:spPr>
      </p:pic>
      <p:pic>
        <p:nvPicPr>
          <p:cNvPr id="4" name="Рисунок 3" descr="image (1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548680"/>
            <a:ext cx="3851920" cy="495749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 (1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747463"/>
            <a:ext cx="5190496" cy="3888431"/>
          </a:xfrm>
          <a:prstGeom prst="rect">
            <a:avLst/>
          </a:prstGeom>
        </p:spPr>
      </p:pic>
      <p:pic>
        <p:nvPicPr>
          <p:cNvPr id="4" name="Рисунок 3" descr="image (1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8510" y="3068960"/>
            <a:ext cx="4095937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3165816" cy="4221088"/>
          </a:xfrm>
          <a:prstGeom prst="rect">
            <a:avLst/>
          </a:prstGeom>
        </p:spPr>
      </p:pic>
      <p:pic>
        <p:nvPicPr>
          <p:cNvPr id="3" name="Рисунок 2" descr="image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988840"/>
            <a:ext cx="3381840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4029912" cy="5373216"/>
          </a:xfrm>
          <a:prstGeom prst="rect">
            <a:avLst/>
          </a:prstGeom>
        </p:spPr>
      </p:pic>
      <p:pic>
        <p:nvPicPr>
          <p:cNvPr id="3" name="Рисунок 2" descr="image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88640"/>
            <a:ext cx="2949792" cy="393305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564904"/>
            <a:ext cx="3057804" cy="4077072"/>
          </a:xfrm>
          <a:prstGeom prst="rect">
            <a:avLst/>
          </a:prstGeom>
        </p:spPr>
      </p:pic>
      <p:pic>
        <p:nvPicPr>
          <p:cNvPr id="3" name="Рисунок 2" descr="image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3703340" cy="493778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2625756" cy="3501008"/>
          </a:xfrm>
          <a:prstGeom prst="rect">
            <a:avLst/>
          </a:prstGeom>
        </p:spPr>
      </p:pic>
      <p:pic>
        <p:nvPicPr>
          <p:cNvPr id="3" name="Рисунок 2" descr="image (1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268760"/>
            <a:ext cx="3489852" cy="465313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аздн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068960"/>
            <a:ext cx="4283968" cy="3212976"/>
          </a:xfrm>
          <a:prstGeom prst="rect">
            <a:avLst/>
          </a:prstGeom>
        </p:spPr>
      </p:pic>
      <p:pic>
        <p:nvPicPr>
          <p:cNvPr id="3" name="Рисунок 2" descr="image (2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3481137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Shruti" panose="020B0502040204020203" pitchFamily="34" charset="0"/>
              </a:rPr>
              <a:t>Проблемный вопрос: 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Shruti" panose="020B0502040204020203" pitchFamily="34" charset="0"/>
              </a:rPr>
              <a:t/>
            </a:r>
            <a:b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Shruti" panose="020B0502040204020203" pitchFamily="34" charset="0"/>
              </a:rPr>
            </a:b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Shruti" panose="020B0502040204020203" pitchFamily="34" charset="0"/>
              </a:rPr>
              <a:t>Как 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Shruti" panose="020B0502040204020203" pitchFamily="34" charset="0"/>
              </a:rPr>
              <a:t>и с помощью чего сохранить и укрепить здоровье детей дошкольного возраста?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840760" cy="4824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867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6"/>
            <a:ext cx="8143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«Для мам и пап» 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solidFill>
                  <a:srgbClr val="00B0F0"/>
                </a:solidFill>
                <a:latin typeface="Georgia" pitchFamily="18" charset="0"/>
                <a:cs typeface="Times New Roman" pitchFamily="18" charset="0"/>
              </a:rPr>
              <a:t>: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знакомить родителей с методами оздоровления детей в детском саду и дома;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привлекать родителей к работе по оздоровлению детей в детском саду.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age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857364"/>
            <a:ext cx="6357982" cy="45339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4572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«Для мам и пап» 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«Воспитание основ здорового образа жизни у детей дошкольного возраста».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Информация «Утренняя зарядка для детей», «Советы по укреплению здоровья детей», «Как приучить ребенка чистить зубы», «Полезные советы по питанию», «Здоровье и питание детей дошкольного возраста».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Родительские собрания. 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Творческая деятельность родителей.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sem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500174"/>
            <a:ext cx="409098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3582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</a:p>
          <a:p>
            <a:pPr algn="ctr"/>
            <a:endParaRPr lang="ru-RU" sz="2800" b="1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мониторинг уровня заболеваемости; 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показ непосредственно образовательной деятельности на родительском собрании (май); 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выставка детских рисунков;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 книга совместного творчества воспитателей группы,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детей и их родителей "Здоровье - это просто". 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spasibo-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285860"/>
            <a:ext cx="7286676" cy="4929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Описание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Тип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проекта: информационно - практико- ориентированный.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Участники проекта: воспитатели группы, воспитанники и родители 2 младшей группы, педагоги дополнительного образования.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Сроки выполнения проекта: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долгосрочный.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Продолжительность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: 2016-2018г.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Объект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исследования: процесс оздоровления детей 2 младшей группы МБДОУ д/с 19 г. Сальска.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Предмет исследования: традиционные и нетрадиционные виды оздоровительной работы как наиболее эффективные средства оздоровления детей младшего дошкольного возраста. </a:t>
            </a:r>
          </a:p>
          <a:p>
            <a:pPr marL="0" indent="0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238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3576" y="476672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ЦЕЛЬ ПРОЕКТА: </a:t>
            </a:r>
            <a:endParaRPr lang="ru-RU" sz="2000" b="1" dirty="0" smtClean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Снижение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заболеваемости, сохранение и укрепление здоровья детей младшего дошкольного возраста.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22" y="1800110"/>
            <a:ext cx="5162292" cy="350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659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04663"/>
            <a:ext cx="56166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ЗАДАЧИ ПРОЕКТА: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формировать понимание необходимости заботиться о своем здоровье, беречь его, учиться быть здоровыми и вести здоровый образ жизни; прививать любовь к физическим упражнениям, закаливанию; повышать грамотность родителей в вопросах воспитания и укрепления здоровья дошкольников.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2880320" cy="266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4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3744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  <a:cs typeface="Times New Roman" pitchFamily="18" charset="0"/>
              </a:rPr>
              <a:t>Этапы реализации проекта: </a:t>
            </a:r>
            <a:endParaRPr lang="ru-RU" sz="2800" dirty="0" smtClean="0">
              <a:solidFill>
                <a:srgbClr val="00B0F0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  <a:cs typeface="Times New Roman" pitchFamily="18" charset="0"/>
              </a:rPr>
              <a:t>1. Организационно-подготовительный 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  <a:cs typeface="Times New Roman" pitchFamily="18" charset="0"/>
              </a:rPr>
              <a:t>(сентябрь – октябрь)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  <a:cs typeface="Times New Roman" pitchFamily="18" charset="0"/>
              </a:rPr>
              <a:t> 2. Внедренческий (октябрь – май) 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  <a:cs typeface="Times New Roman" pitchFamily="18" charset="0"/>
              </a:rPr>
              <a:t>3. Заключительный (апрель – май)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1944216" cy="2279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12" y="548680"/>
            <a:ext cx="47625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1235</Words>
  <Application>Microsoft Office PowerPoint</Application>
  <PresentationFormat>Экран (4:3)</PresentationFormat>
  <Paragraphs>137</Paragraphs>
  <Slides>53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Arial</vt:lpstr>
      <vt:lpstr>Calibri</vt:lpstr>
      <vt:lpstr>Comic Sans MS</vt:lpstr>
      <vt:lpstr>Georgia</vt:lpstr>
      <vt:lpstr>Shruti</vt:lpstr>
      <vt:lpstr>Stencil</vt:lpstr>
      <vt:lpstr>Times New Roman</vt:lpstr>
      <vt:lpstr>Тема Office</vt:lpstr>
      <vt:lpstr>Муниципальное бюджетное дошкольное образовательное учреждение – Центр развития ребенка – детский сад первой категории №19 «Ивушка» г. Сальска  Проект с детьми второй младшей группы «За здоровьем в детский сад» </vt:lpstr>
      <vt:lpstr>Группа «Речецветик» Наш девиз:  “Расти, цветочек, во весь рост И подрастая ты дерзай Вершины знаний покоряй.”  </vt:lpstr>
      <vt:lpstr>Самая большая ценность для человека – здоровье. В преамбуле Устава Всемирной организации здравоохранения здоровье характеризуется как «состояние наибольшего физического психологического и социального благополучия, а не только отсутствие заболеваний и физических дефектов». </vt:lpstr>
      <vt:lpstr>Презентация PowerPoint</vt:lpstr>
      <vt:lpstr>Проблемный вопрос:  Как и с помощью чего сохранить и укрепить здоровье детей дошкольного возраста?  </vt:lpstr>
      <vt:lpstr>Описание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 на дыхание!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– Центр развития ребенка – детский сад первой категории №19 «Ивушка» г. Сальска  Проект с детьми второй младшей группы «За здоровьем в детский сад» </dc:title>
  <cp:lastModifiedBy>Таня</cp:lastModifiedBy>
  <cp:revision>44</cp:revision>
  <dcterms:modified xsi:type="dcterms:W3CDTF">2016-10-28T11:44:04Z</dcterms:modified>
</cp:coreProperties>
</file>