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70" y="2132855"/>
            <a:ext cx="874765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Персонализация обучения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условие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развития потенциала школьника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826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484784"/>
            <a:ext cx="756084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Персонализация – удовлетворение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потребности государства, общества и личности на данном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историческом этапе, в формировании и развитии социально значимых субъектных качеств личности, позволяющих эффективно выполнять социальные и профессиональные роли.</a:t>
            </a:r>
          </a:p>
        </p:txBody>
      </p:sp>
    </p:spTree>
    <p:extLst>
      <p:ext uri="{BB962C8B-B14F-4D97-AF65-F5344CB8AC3E}">
        <p14:creationId xmlns:p14="http://schemas.microsoft.com/office/powerpoint/2010/main" val="760534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5846"/>
            <a:ext cx="80648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персонализации образовательного процесса складывается из трех взаимосвязанных компонентов: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 развитие ценностно‐смысловой устремленности личности на достижение личностно‐значимого и отвечающего культуре образа «Я»;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 расширение сферы «Я – компетентностей» обучаемого, т.е. тех его личностных образований, интегрирующих в единое целое знания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умения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понимание, его способность к творчеству в определённой области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человеческого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опыта;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3) развитие внутренней ответственности (авторской позиции) учащегося в образовательном процессе как его внутренней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подотчётности за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всё, что он делает, чему обучается, а также развитие его сопричастности к социуму, культуре, к миру в целом. </a:t>
            </a:r>
          </a:p>
        </p:txBody>
      </p:sp>
    </p:spTree>
    <p:extLst>
      <p:ext uri="{BB962C8B-B14F-4D97-AF65-F5344CB8AC3E}">
        <p14:creationId xmlns:p14="http://schemas.microsoft.com/office/powerpoint/2010/main" val="751234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764704"/>
            <a:ext cx="77048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Технологии персонализации образования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Дидактические.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Организационно‐методические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технологии.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Информационные.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Технологии научно‐исследовательской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деятельности.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Управленческие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технологии.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548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988840"/>
            <a:ext cx="9421938" cy="1200329"/>
          </a:xfrm>
          <a:prstGeom prst="rect">
            <a:avLst/>
          </a:prstGeom>
          <a:noFill/>
          <a:scene3d>
            <a:camera prst="isometricRightUp"/>
            <a:lightRig rig="threePt" dir="t"/>
          </a:scene3d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5017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167</Words>
  <Application>Microsoft Office PowerPoint</Application>
  <PresentationFormat>Экран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1</cp:revision>
  <dcterms:modified xsi:type="dcterms:W3CDTF">2019-08-29T07:01:37Z</dcterms:modified>
</cp:coreProperties>
</file>