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72" r:id="rId3"/>
    <p:sldId id="269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63"/>
  </p:normalViewPr>
  <p:slideViewPr>
    <p:cSldViewPr snapToGrid="0" snapToObjects="1">
      <p:cViewPr varScale="1">
        <p:scale>
          <a:sx n="69" d="100"/>
          <a:sy n="69" d="100"/>
        </p:scale>
        <p:origin x="-66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hello_html_75a2a7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9382" y="0"/>
            <a:ext cx="10252364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346364"/>
            <a:ext cx="1000298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Летние задания по биологии и химии.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Изучая биологию и химию, вы многое узнали о растениях, животных, веществах,  их многообразии, значении в природе и жизни человека. Но все эти знания вы получали на уроках, а наблюдений в природе было мало.    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Летом вы можете компенсировать этот недостаток в изучении организмов и веществ.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Лето – это период активной жизнедеятельности растений, животных и человека.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Выберите любую интересную для вас тему по биологии или химии.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Наблюдайте за выбранным растением или животным!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Далее оформите свои наблюдения в виде исследовательской работы, реферата, компьютерной презентации.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Рекомендуется использовать свои фотографии растений и животных, химического эксперимента.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Проводя наблюдения, вы увидите, как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интересного в природе рядом с вами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C:\Users\Admin\Desktop\1580409968_7-p-shabloni-dlya-detskikh-fonov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75273" cy="68580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46364" y="74345"/>
            <a:ext cx="9628909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Тематика творческих проектов по биологии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обучающихся 5-9  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– значит «жизнь»: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Грибы съедобные и ядовитые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ли от них польза?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Дикорастущие растения нашего края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Экологические группы птиц ХМАО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Братья наши меньшие (о домашних животных)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Витамины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наши друзья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Вирусы среди нас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Правильное питание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залог  здоровья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Продукты, полезные для зрения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Береги  родную природу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Admin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3641" y="0"/>
            <a:ext cx="9704717" cy="68580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604644" y="1215415"/>
            <a:ext cx="671945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творческих исследовательских  проектов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химии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обучающихся 8-9  классов «Химия в быту»: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Бытовая химия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Химия на кухне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содержится в чашке чая?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Углеводы: их роль и значение в жизни человека.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огород: влияние удобрений на  растения.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Хлорид натрия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 или враг организма?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C:\Users\Admin\Desktop\бабочки-и-цветки-рамки-изо-ирова-и-пре-посы-ку-84453865.jpg"/>
          <p:cNvPicPr>
            <a:picLocks noChangeAspect="1" noChangeArrowheads="1"/>
          </p:cNvPicPr>
          <p:nvPr/>
        </p:nvPicPr>
        <p:blipFill>
          <a:blip r:embed="rId2"/>
          <a:srcRect b="11907"/>
          <a:stretch>
            <a:fillRect/>
          </a:stretch>
        </p:blipFill>
        <p:spPr bwMode="auto">
          <a:xfrm>
            <a:off x="247843" y="360230"/>
            <a:ext cx="9270230" cy="6137552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72538" y="-96397"/>
            <a:ext cx="8425101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67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Этапы работы над проектом: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677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136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темы проекта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136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Подбор информации по теме (фото, картинки, материалы Интернета, интересные факты, личные наблюдения, опыты, видеосъёмка)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136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Обобщение и оформление материалов (презентация, видео, альбом)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1367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 и защита проекта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67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Желаю удачи!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67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172</Words>
  <Application>Microsoft Office PowerPoint</Application>
  <PresentationFormat>Произвольный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Алексеевна</dc:creator>
  <cp:lastModifiedBy>Admin</cp:lastModifiedBy>
  <cp:revision>16</cp:revision>
  <dcterms:created xsi:type="dcterms:W3CDTF">2019-03-12T19:57:40Z</dcterms:created>
  <dcterms:modified xsi:type="dcterms:W3CDTF">2020-08-13T18:17:41Z</dcterms:modified>
</cp:coreProperties>
</file>