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4934-4DC7-4D87-A7A7-851DBED6CCEF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FBAE-0AC4-4561-9768-F9D6E1B40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80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4934-4DC7-4D87-A7A7-851DBED6CCEF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FBAE-0AC4-4561-9768-F9D6E1B40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88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4934-4DC7-4D87-A7A7-851DBED6CCEF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FBAE-0AC4-4561-9768-F9D6E1B40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94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4934-4DC7-4D87-A7A7-851DBED6CCEF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FBAE-0AC4-4561-9768-F9D6E1B40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46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4934-4DC7-4D87-A7A7-851DBED6CCEF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FBAE-0AC4-4561-9768-F9D6E1B40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51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4934-4DC7-4D87-A7A7-851DBED6CCEF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FBAE-0AC4-4561-9768-F9D6E1B40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39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4934-4DC7-4D87-A7A7-851DBED6CCEF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FBAE-0AC4-4561-9768-F9D6E1B40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16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4934-4DC7-4D87-A7A7-851DBED6CCEF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FBAE-0AC4-4561-9768-F9D6E1B40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95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4934-4DC7-4D87-A7A7-851DBED6CCEF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FBAE-0AC4-4561-9768-F9D6E1B40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44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4934-4DC7-4D87-A7A7-851DBED6CCEF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FBAE-0AC4-4561-9768-F9D6E1B40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91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4934-4DC7-4D87-A7A7-851DBED6CCEF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FBAE-0AC4-4561-9768-F9D6E1B40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43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04934-4DC7-4D87-A7A7-851DBED6CCEF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BFBAE-0AC4-4561-9768-F9D6E1B40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55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Касательная к окружности.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по геометрии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читель математики МБОУ «СОШ №13»                 г. Славгорода Алтайского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края                    Дмитриева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Наталья Алексеевна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4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211960" y="4941168"/>
            <a:ext cx="1872208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755576" y="1124744"/>
            <a:ext cx="2592288" cy="244827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992457" y="231287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716016" y="1806419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 flipV="1">
            <a:off x="755576" y="692696"/>
            <a:ext cx="4536504" cy="1296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398575" y="112474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907704" y="1806419"/>
            <a:ext cx="564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4008" y="1340768"/>
            <a:ext cx="21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98575" y="61115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cxnSp>
        <p:nvCxnSpPr>
          <p:cNvPr id="10" name="Прямая соединительная линия 9"/>
          <p:cNvCxnSpPr>
            <a:stCxn id="3" idx="0"/>
            <a:endCxn id="6" idx="3"/>
          </p:cNvCxnSpPr>
          <p:nvPr/>
        </p:nvCxnSpPr>
        <p:spPr>
          <a:xfrm flipV="1">
            <a:off x="2028461" y="1186207"/>
            <a:ext cx="380659" cy="11266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300878" y="2091919"/>
            <a:ext cx="72944" cy="807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563888" y="203725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>
            <a:stCxn id="6" idx="0"/>
            <a:endCxn id="12" idx="4"/>
          </p:cNvCxnSpPr>
          <p:nvPr/>
        </p:nvCxnSpPr>
        <p:spPr>
          <a:xfrm>
            <a:off x="2434579" y="1124744"/>
            <a:ext cx="902771" cy="10479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3" idx="0"/>
            <a:endCxn id="12" idx="4"/>
          </p:cNvCxnSpPr>
          <p:nvPr/>
        </p:nvCxnSpPr>
        <p:spPr>
          <a:xfrm flipV="1">
            <a:off x="2028461" y="2172715"/>
            <a:ext cx="1308889" cy="1401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211960" y="3284984"/>
            <a:ext cx="4032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касательная.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680243"/>
              </p:ext>
            </p:extLst>
          </p:nvPr>
        </p:nvGraphicFramePr>
        <p:xfrm>
          <a:off x="5508104" y="4237931"/>
          <a:ext cx="1110981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Уравнение" r:id="rId3" imgW="457200" imgH="177480" progId="Equation.3">
                  <p:embed/>
                </p:oleObj>
              </mc:Choice>
              <mc:Fallback>
                <p:oleObj name="Уравнение" r:id="rId3" imgW="4572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08104" y="4237931"/>
                        <a:ext cx="1110981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11960" y="4941168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30.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53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fs01.urokimatematiki.ru/e/0014c2-00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1" t="22029" r="3576" b="8129"/>
          <a:stretch/>
        </p:blipFill>
        <p:spPr bwMode="auto">
          <a:xfrm>
            <a:off x="631371" y="1524000"/>
            <a:ext cx="8077200" cy="478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404664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Лестница успеха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86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060848"/>
            <a:ext cx="5832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69, вопросы 3-7,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№636, 639.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50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3923928" y="5677048"/>
            <a:ext cx="5112566" cy="9065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923927" y="4502695"/>
            <a:ext cx="5112567" cy="9558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934338" y="3280574"/>
            <a:ext cx="5091743" cy="11030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944752" y="2008486"/>
            <a:ext cx="5019736" cy="11030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923928" y="762816"/>
            <a:ext cx="5040560" cy="11030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56117" y="5694203"/>
            <a:ext cx="3312368" cy="8893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40837" y="4470067"/>
            <a:ext cx="3312368" cy="8893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96415" y="3245930"/>
            <a:ext cx="3312368" cy="8893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96415" y="2083787"/>
            <a:ext cx="3312368" cy="8893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883458"/>
            <a:ext cx="3312368" cy="8893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5536" y="188640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Сопоставьте определения из двух столбцов: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05273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Окружность- это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204864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Диаметр- это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429000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Радиус- это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65313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Центр- это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587727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Хорда- это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711860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трезок, соединяющий центр окружности и точку, лежащую на окружности.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3928" y="2144518"/>
            <a:ext cx="5220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очка, равноудаленная от любой точки, лежащей на окружности.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0174" y="3245930"/>
            <a:ext cx="5220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еометрическое место точек, каждая из которых равноудалена от заданной точки.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9930" y="4502695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трезок, соединяющий две точки окружности.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3928" y="5589240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орда, проходящая через центр окружности.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>
            <a:endCxn id="10" idx="1"/>
          </p:cNvCxnSpPr>
          <p:nvPr/>
        </p:nvCxnSpPr>
        <p:spPr>
          <a:xfrm>
            <a:off x="3491880" y="1412776"/>
            <a:ext cx="378294" cy="24333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22" idx="1"/>
          </p:cNvCxnSpPr>
          <p:nvPr/>
        </p:nvCxnSpPr>
        <p:spPr>
          <a:xfrm>
            <a:off x="3508783" y="2629435"/>
            <a:ext cx="415145" cy="35008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8" idx="1"/>
          </p:cNvCxnSpPr>
          <p:nvPr/>
        </p:nvCxnSpPr>
        <p:spPr>
          <a:xfrm flipV="1">
            <a:off x="3508783" y="1314346"/>
            <a:ext cx="415145" cy="25177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9" idx="1"/>
          </p:cNvCxnSpPr>
          <p:nvPr/>
        </p:nvCxnSpPr>
        <p:spPr>
          <a:xfrm flipV="1">
            <a:off x="3568485" y="2560017"/>
            <a:ext cx="355443" cy="2358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21" idx="1"/>
          </p:cNvCxnSpPr>
          <p:nvPr/>
        </p:nvCxnSpPr>
        <p:spPr>
          <a:xfrm flipV="1">
            <a:off x="3568485" y="4980620"/>
            <a:ext cx="355442" cy="1328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65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Среди следующих утверждений укажите истинные: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Окружность и прямая имеют две общие точки, если: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а) расстояние от центра окружности до прямой не превосходит радиуса окружности;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б) расстояние от центра окружности до прямой меньше радиуса окружности;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в) расстояние от окружности до прямой меньше радиуса.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810" y="5266953"/>
            <a:ext cx="82089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Закончите фразу:</a:t>
            </a:r>
          </a:p>
          <a:p>
            <a:pPr lvl="0"/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Окружность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прямая имеют одну общую точку, если…</a:t>
            </a:r>
          </a:p>
        </p:txBody>
      </p:sp>
    </p:spTree>
    <p:extLst>
      <p:ext uri="{BB962C8B-B14F-4D97-AF65-F5344CB8AC3E}">
        <p14:creationId xmlns:p14="http://schemas.microsoft.com/office/powerpoint/2010/main" val="182038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56895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Установите истинность или ложность следующих утверждений: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а) Прямая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является секущей по отношению к окружности, если она имеет с окружностью общие точки.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б) Прямая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является секущей по отношению к окружности, если она пересекает окружность в двух точках.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в) Прямая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является секущей по отношению к окружности, если расстояние от центра окружности до прямой не больше радиуса.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04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55576" y="1124744"/>
            <a:ext cx="2592288" cy="244827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992457" y="231287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716016" y="1806419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259632" y="1536322"/>
            <a:ext cx="3888432" cy="30243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3" idx="0"/>
          </p:cNvCxnSpPr>
          <p:nvPr/>
        </p:nvCxnSpPr>
        <p:spPr>
          <a:xfrm>
            <a:off x="2028461" y="2312876"/>
            <a:ext cx="887355" cy="9721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879812" y="324898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907704" y="1806419"/>
            <a:ext cx="564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4008" y="1340768"/>
            <a:ext cx="21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51820" y="324563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5976" y="2636912"/>
            <a:ext cx="4392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АВ-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касательная прямая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т. 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точка касания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>
            <a:stCxn id="3" idx="6"/>
          </p:cNvCxnSpPr>
          <p:nvPr/>
        </p:nvCxnSpPr>
        <p:spPr>
          <a:xfrm>
            <a:off x="2064465" y="2348880"/>
            <a:ext cx="723684" cy="97210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20362" y="3476465"/>
            <a:ext cx="415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756203" y="3327581"/>
            <a:ext cx="72008" cy="7200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07504" y="4560658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Касательная к окружности перпендикулярна к радиусу, проведенному в точку касания.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1560" y="11663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Касательная к окружности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0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2" grpId="0"/>
      <p:bldP spid="13" grpId="0"/>
      <p:bldP spid="14" grpId="0"/>
      <p:bldP spid="19" grpId="0"/>
      <p:bldP spid="20" grpId="0" animBg="1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5508104" y="3573016"/>
            <a:ext cx="2448272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755576" y="1124744"/>
            <a:ext cx="2592288" cy="244827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992457" y="231287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716016" y="1806419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 flipV="1">
            <a:off x="755576" y="692696"/>
            <a:ext cx="4536504" cy="1296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2398575" y="112474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907704" y="1806419"/>
            <a:ext cx="564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1340768"/>
            <a:ext cx="21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98575" y="61115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>
            <a:stCxn id="3" idx="0"/>
            <a:endCxn id="7" idx="3"/>
          </p:cNvCxnSpPr>
          <p:nvPr/>
        </p:nvCxnSpPr>
        <p:spPr>
          <a:xfrm flipV="1">
            <a:off x="2028461" y="1186207"/>
            <a:ext cx="380659" cy="11266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3" idx="0"/>
            <a:endCxn id="4" idx="5"/>
          </p:cNvCxnSpPr>
          <p:nvPr/>
        </p:nvCxnSpPr>
        <p:spPr>
          <a:xfrm flipV="1">
            <a:off x="2028461" y="1867882"/>
            <a:ext cx="2749018" cy="4449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635896" y="18864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Задача №1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36096" y="908720"/>
            <a:ext cx="3456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окр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.(О,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r),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АВ- касательная,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окр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АВ= В, 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ОА = 10,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r= 6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Найти: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33729" y="357301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Ответ: 8.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22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55576" y="1124744"/>
            <a:ext cx="2592288" cy="244827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992457" y="231287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716016" y="1806419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1259632" y="1536322"/>
            <a:ext cx="3888432" cy="30243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3" idx="0"/>
          </p:cNvCxnSpPr>
          <p:nvPr/>
        </p:nvCxnSpPr>
        <p:spPr>
          <a:xfrm>
            <a:off x="2028461" y="2312876"/>
            <a:ext cx="887355" cy="9721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2879812" y="324898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80761" y="1826736"/>
            <a:ext cx="564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1340768"/>
            <a:ext cx="21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51820" y="324563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1115616" y="764704"/>
            <a:ext cx="4536504" cy="13681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386034" y="1128227"/>
            <a:ext cx="81742" cy="81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426905" y="548680"/>
            <a:ext cx="704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>
            <a:stCxn id="3" idx="0"/>
            <a:endCxn id="21" idx="3"/>
          </p:cNvCxnSpPr>
          <p:nvPr/>
        </p:nvCxnSpPr>
        <p:spPr>
          <a:xfrm flipV="1">
            <a:off x="2028461" y="1197998"/>
            <a:ext cx="369544" cy="11148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3" idx="0"/>
            <a:endCxn id="4" idx="3"/>
          </p:cNvCxnSpPr>
          <p:nvPr/>
        </p:nvCxnSpPr>
        <p:spPr>
          <a:xfrm flipV="1">
            <a:off x="2028461" y="1867882"/>
            <a:ext cx="2698100" cy="444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788024" y="238488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AD = AB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952432"/>
              </p:ext>
            </p:extLst>
          </p:nvPr>
        </p:nvGraphicFramePr>
        <p:xfrm>
          <a:off x="4770377" y="3007449"/>
          <a:ext cx="2248893" cy="383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3" imgW="1041120" imgH="177480" progId="Equation.3">
                  <p:embed/>
                </p:oleObj>
              </mc:Choice>
              <mc:Fallback>
                <p:oleObj name="Формула" r:id="rId3" imgW="10411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70377" y="3007449"/>
                        <a:ext cx="2248893" cy="3839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72008" y="4649688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Отрезки касательных к окружности, проведенные из одной точки, равны и составляют равные углы с прямой проходящей через эту точку и центр окружности. 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5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7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4499992" y="3933056"/>
            <a:ext cx="2016224" cy="6276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755576" y="1124744"/>
            <a:ext cx="2592288" cy="244827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992457" y="231287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716016" y="1806419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1259632" y="1536322"/>
            <a:ext cx="3888432" cy="30243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3" idx="0"/>
          </p:cNvCxnSpPr>
          <p:nvPr/>
        </p:nvCxnSpPr>
        <p:spPr>
          <a:xfrm>
            <a:off x="2028461" y="2312876"/>
            <a:ext cx="887355" cy="9721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2879812" y="324898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80761" y="1826736"/>
            <a:ext cx="564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1340768"/>
            <a:ext cx="21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51820" y="324563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115616" y="764704"/>
            <a:ext cx="4536504" cy="13681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386034" y="1128227"/>
            <a:ext cx="81742" cy="81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426905" y="548680"/>
            <a:ext cx="704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>
            <a:stCxn id="3" idx="0"/>
            <a:endCxn id="12" idx="3"/>
          </p:cNvCxnSpPr>
          <p:nvPr/>
        </p:nvCxnSpPr>
        <p:spPr>
          <a:xfrm flipV="1">
            <a:off x="2028461" y="1197998"/>
            <a:ext cx="369544" cy="11148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3" idx="0"/>
            <a:endCxn id="4" idx="3"/>
          </p:cNvCxnSpPr>
          <p:nvPr/>
        </p:nvCxnSpPr>
        <p:spPr>
          <a:xfrm flipV="1">
            <a:off x="2028461" y="1867882"/>
            <a:ext cx="2698100" cy="444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31840" y="170709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1680" y="1340768"/>
            <a:ext cx="706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4,5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2020" y="2384884"/>
            <a:ext cx="3420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Найти угол между касательными.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3848" y="11663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Задача №2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4008" y="3933056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60.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1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ild-bike.ru/upload/resize_cache/iblock/4a3/1600_1200_140cd750bba9870f18aada2478b24840a/xtc_jr_20_lite_gre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187" y="600446"/>
            <a:ext cx="4883042" cy="312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xpertology.ru/upload/medialibrary/e2c/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12776"/>
            <a:ext cx="4462388" cy="2969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im0-tub-ru.yandex.net/i?id=fa4142b899deb9f4b73219de3227328f-l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861048"/>
            <a:ext cx="5721839" cy="321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116632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в жизни можно встретить касательную к окружности?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84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403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 Office</vt:lpstr>
      <vt:lpstr>Формула</vt:lpstr>
      <vt:lpstr>Уравнение</vt:lpstr>
      <vt:lpstr>Касательная к окружности.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15</cp:revision>
  <dcterms:created xsi:type="dcterms:W3CDTF">2018-03-09T09:27:35Z</dcterms:created>
  <dcterms:modified xsi:type="dcterms:W3CDTF">2018-07-30T03:17:30Z</dcterms:modified>
</cp:coreProperties>
</file>