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8" r:id="rId3"/>
    <p:sldId id="260" r:id="rId4"/>
    <p:sldId id="267" r:id="rId5"/>
    <p:sldId id="271" r:id="rId6"/>
    <p:sldId id="272" r:id="rId7"/>
    <p:sldId id="270" r:id="rId8"/>
    <p:sldId id="273" r:id="rId9"/>
    <p:sldId id="275" r:id="rId10"/>
    <p:sldId id="276" r:id="rId11"/>
    <p:sldId id="277" r:id="rId12"/>
    <p:sldId id="268" r:id="rId13"/>
    <p:sldId id="274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6A87-F33D-42B2-8AD0-A104C7A491CC}" type="datetimeFigureOut">
              <a:rPr lang="ru-RU" smtClean="0"/>
              <a:t>11.08.2020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1A6E8-43BB-412C-9A6A-6025709B8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9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1A6E8-43BB-412C-9A6A-6025709B8C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3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6D3613-987F-41FA-9DE0-F13729D8ECA2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B4B370-B526-4CC6-930C-05ED6334B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2126" y="696519"/>
            <a:ext cx="107539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dirty="0" smtClean="0"/>
              <a:t>Детский сад № 130 «</a:t>
            </a:r>
            <a:r>
              <a:rPr lang="ru-RU" sz="1400" dirty="0" err="1" smtClean="0"/>
              <a:t>Улап</a:t>
            </a:r>
            <a:r>
              <a:rPr lang="ru-RU" sz="1400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8094" y="1568603"/>
            <a:ext cx="2427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ПРОЕКТ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05433" y="2645822"/>
            <a:ext cx="74036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«Чем прикрепить штурвал»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66501" y="4205626"/>
            <a:ext cx="208262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smtClean="0"/>
              <a:t>Яковлев Алексей </a:t>
            </a:r>
          </a:p>
          <a:p>
            <a:r>
              <a:rPr lang="ru-RU" dirty="0" smtClean="0"/>
              <a:t>Иванов Даниил</a:t>
            </a:r>
          </a:p>
          <a:p>
            <a:r>
              <a:rPr lang="ru-RU" dirty="0" smtClean="0"/>
              <a:t>Руководитель:</a:t>
            </a:r>
          </a:p>
          <a:p>
            <a:r>
              <a:rPr lang="ru-RU" dirty="0" err="1" smtClean="0"/>
              <a:t>Пикмулова</a:t>
            </a:r>
            <a:r>
              <a:rPr lang="ru-RU" dirty="0" smtClean="0"/>
              <a:t> А. Н 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90197" y="6214184"/>
            <a:ext cx="1569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 Чебоксары </a:t>
            </a:r>
            <a:r>
              <a:rPr lang="ru-RU" sz="1400" dirty="0" smtClean="0"/>
              <a:t>2020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564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фотографии\проект\IMG_20170315_084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фотографии\проект\IMG_20170315_085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0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17232"/>
            <a:ext cx="10515600" cy="648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Алгоритм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765911"/>
            <a:ext cx="10515600" cy="59396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фотографии\IMG_20170321_142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89" y="0"/>
            <a:ext cx="4896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фотографии\5\IMG_20170320_170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82" y="0"/>
            <a:ext cx="4190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07136" y="2658944"/>
            <a:ext cx="10363200" cy="57662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1512" y="-87801"/>
            <a:ext cx="10515600" cy="77555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Копилка  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90969" y="898839"/>
            <a:ext cx="10515600" cy="54220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4" y="656969"/>
            <a:ext cx="3377379" cy="30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8" y="3806238"/>
            <a:ext cx="4100048" cy="25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дмин\Desktop\фотографии\проект\IMG_20170314_153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5" y="804456"/>
            <a:ext cx="3746089" cy="29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703" y="3701847"/>
            <a:ext cx="3859899" cy="286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53" y="804455"/>
            <a:ext cx="3508097" cy="28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419"/>
            <a:ext cx="10515600" cy="601785"/>
          </a:xfrm>
        </p:spPr>
        <p:txBody>
          <a:bodyPr>
            <a:normAutofit fontScale="90000"/>
          </a:bodyPr>
          <a:lstStyle/>
          <a:p>
            <a:pPr algn="ctr"/>
            <a:endParaRPr lang="ru-RU" sz="40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09600" y="855406"/>
            <a:ext cx="10972800" cy="54691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фотографии\5\IMG_20170320_125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5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85970"/>
            <a:ext cx="10515600" cy="593968"/>
          </a:xfrm>
        </p:spPr>
        <p:txBody>
          <a:bodyPr>
            <a:normAutofit fontScale="90000"/>
          </a:bodyPr>
          <a:lstStyle/>
          <a:p>
            <a:pPr algn="ctr"/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0"/>
            <a:ext cx="11291179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Админ\Desktop\фотографии\проект\IMG_20170314_154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35" y="309718"/>
            <a:ext cx="9994655" cy="60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9" y="180415"/>
            <a:ext cx="10543307" cy="62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7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фотографии\5\IMG_20170320_150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432" y="0"/>
            <a:ext cx="12811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0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\Desktop\фотографии\проект\IMG_20170314_155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2" y="2"/>
            <a:ext cx="5662039" cy="70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фотографии\проект\IMG_20170314_155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8" y="86131"/>
            <a:ext cx="5430983" cy="68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фотографии\проект\IMG_20170315_081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10" y="0"/>
            <a:ext cx="4721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\Desktop\фотографии\проект\IMG_20170314_155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6" y="313962"/>
            <a:ext cx="4475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фотографии\проект\IMG_20170315_082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3" y="0"/>
            <a:ext cx="5463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\Desktop\фотографии\проект\IMG_20170315_082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59" y="110837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</TotalTime>
  <Words>41</Words>
  <Application>Microsoft Office PowerPoint</Application>
  <PresentationFormat>Произвольный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Копилка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42</cp:revision>
  <dcterms:created xsi:type="dcterms:W3CDTF">2016-01-16T18:00:16Z</dcterms:created>
  <dcterms:modified xsi:type="dcterms:W3CDTF">2020-08-11T17:37:17Z</dcterms:modified>
</cp:coreProperties>
</file>