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3" r:id="rId5"/>
    <p:sldId id="278" r:id="rId6"/>
    <p:sldId id="282" r:id="rId7"/>
    <p:sldId id="276" r:id="rId8"/>
    <p:sldId id="281" r:id="rId9"/>
    <p:sldId id="280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9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11\Desktop\проект море\капитан и кораб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728"/>
            <a:ext cx="7772400" cy="214314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Презентация проекта по выявлению ранней профориентации детей старшего дошкольного возраста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«Капитан корабля»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МАДОУ «Детский сад№281» г.Перми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2357430"/>
            <a:ext cx="3500462" cy="4500570"/>
          </a:xfrm>
        </p:spPr>
        <p:txBody>
          <a:bodyPr>
            <a:normAutofit/>
          </a:bodyPr>
          <a:lstStyle/>
          <a:p>
            <a:pPr algn="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ru-RU" b="1" u="sng" dirty="0" smtClean="0">
                <a:solidFill>
                  <a:srgbClr val="FF0000"/>
                </a:solidFill>
              </a:rPr>
              <a:t>Разработал:</a:t>
            </a:r>
          </a:p>
          <a:p>
            <a:pPr algn="r"/>
            <a:r>
              <a:rPr lang="ru-RU" b="1" u="sng" dirty="0" smtClean="0">
                <a:solidFill>
                  <a:srgbClr val="FF0000"/>
                </a:solidFill>
              </a:rPr>
              <a:t>Воспитатель первой квалификационной категории</a:t>
            </a:r>
          </a:p>
          <a:p>
            <a:pPr algn="r"/>
            <a:r>
              <a:rPr lang="ru-RU" b="1" u="sng" dirty="0" err="1" smtClean="0">
                <a:solidFill>
                  <a:srgbClr val="FF0000"/>
                </a:solidFill>
              </a:rPr>
              <a:t>Усанина</a:t>
            </a:r>
            <a:r>
              <a:rPr lang="ru-RU" b="1" u="sng" dirty="0" smtClean="0">
                <a:solidFill>
                  <a:srgbClr val="FF0000"/>
                </a:solidFill>
              </a:rPr>
              <a:t> Е.А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195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3929066"/>
            <a:ext cx="8572559" cy="2197097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42852"/>
          <a:ext cx="9144000" cy="230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034485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rgbClr val="FF0000"/>
                          </a:solidFill>
                        </a:rPr>
                        <a:t>Результаты и перспективы проекта</a:t>
                      </a:r>
                      <a:endParaRPr lang="ru-RU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67386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данный момент проект находится в стадии завершения подготовительного этапа.</a:t>
                      </a:r>
                    </a:p>
                    <a:p>
                      <a:pPr algn="l"/>
                      <a:r>
                        <a:rPr lang="ru-RU" baseline="0" dirty="0" smtClean="0"/>
                        <a:t>Разработаны сценарии, конспекты, презентации, картотеки игр.</a:t>
                      </a:r>
                    </a:p>
                    <a:p>
                      <a:pPr algn="l"/>
                      <a:r>
                        <a:rPr lang="ru-RU" baseline="0" dirty="0" smtClean="0"/>
                        <a:t>В перспективе будут проведены все запланированные мероприятия.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43116"/>
            <a:ext cx="7408333" cy="398304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8400" b="1" dirty="0" smtClean="0">
                <a:solidFill>
                  <a:srgbClr val="FF0000"/>
                </a:solidFill>
              </a:rPr>
              <a:t>Задачи: </a:t>
            </a:r>
            <a:r>
              <a:rPr lang="ru-RU" sz="8400" b="1" dirty="0" smtClean="0"/>
              <a:t>	</a:t>
            </a:r>
          </a:p>
          <a:p>
            <a:pPr lvl="0"/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Знакомить детей с профессией связанной со службой на кораблях разных предназначений.</a:t>
            </a:r>
          </a:p>
          <a:p>
            <a:pPr lvl="0"/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Расширять представления детей о предметах используемых на разных кораблях, о материалах из которых они сделаны и назначении.</a:t>
            </a:r>
          </a:p>
          <a:p>
            <a:pPr lvl="0"/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с помощью игр, кроссвордов  </a:t>
            </a:r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расширить знания</a:t>
            </a:r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 ребят о том </a:t>
            </a:r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как стать капитаном корабля.</a:t>
            </a:r>
          </a:p>
          <a:p>
            <a:pPr lvl="0"/>
            <a:r>
              <a:rPr lang="ru-RU" sz="6200" b="1" dirty="0" smtClean="0">
                <a:solidFill>
                  <a:schemeClr val="tx1"/>
                </a:solidFill>
                <a:latin typeface="+mj-lt"/>
              </a:rPr>
              <a:t>Знакомить с нравственно- патриотическим значением этой  профессии  для жизни и здоровья окружающих.</a:t>
            </a:r>
          </a:p>
          <a:p>
            <a:pPr lvl="0"/>
            <a:endParaRPr lang="ru-RU" sz="5100" b="1" dirty="0" smtClean="0">
              <a:solidFill>
                <a:schemeClr val="tx1"/>
              </a:solidFill>
              <a:latin typeface="Candara" pitchFamily="34" charset="0"/>
            </a:endParaRPr>
          </a:p>
          <a:p>
            <a:pPr>
              <a:buNone/>
            </a:pPr>
            <a:endParaRPr lang="ru-RU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Цель: </a:t>
            </a:r>
            <a:r>
              <a:rPr lang="ru-RU" sz="3200" b="1" dirty="0" smtClean="0">
                <a:solidFill>
                  <a:schemeClr val="tx1"/>
                </a:solidFill>
              </a:rPr>
              <a:t>ознакомление детей дошкольного возраста с  профессией капитан корабля</a:t>
            </a:r>
            <a:r>
              <a:rPr lang="ru-RU" altLang="ru-RU" dirty="0" smtClean="0">
                <a:solidFill>
                  <a:schemeClr val="bg1"/>
                </a:solidFill>
              </a:rPr>
              <a:t/>
            </a:r>
            <a:br>
              <a:rPr lang="ru-RU" alt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85926"/>
            <a:ext cx="7408333" cy="4340237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Участники проекта: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Дети старших и подготовительных групп, </a:t>
            </a:r>
            <a:r>
              <a:rPr lang="ru-RU" b="1" dirty="0" smtClean="0">
                <a:solidFill>
                  <a:schemeClr val="tx1"/>
                </a:solidFill>
              </a:rPr>
              <a:t>воспитатели, </a:t>
            </a:r>
            <a:r>
              <a:rPr lang="ru-RU" b="1" dirty="0" smtClean="0">
                <a:solidFill>
                  <a:schemeClr val="tx1"/>
                </a:solidFill>
              </a:rPr>
              <a:t>родители</a:t>
            </a:r>
          </a:p>
          <a:p>
            <a:r>
              <a:rPr lang="ru-RU" b="1" u="sng" dirty="0" smtClean="0">
                <a:solidFill>
                  <a:srgbClr val="FF0000"/>
                </a:solidFill>
              </a:rPr>
              <a:t>Интеграция образовательных областей: </a:t>
            </a:r>
            <a:r>
              <a:rPr lang="ru-RU" b="1" dirty="0" smtClean="0">
                <a:solidFill>
                  <a:schemeClr val="tx1"/>
                </a:solidFill>
              </a:rPr>
              <a:t>«Социально-коммуникативное», «Физическое развитие», «Познавательное развитие», «Художественно-эстетическое развитие», «Речевое развитие»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</a:rPr>
              <a:t>Тип проекта: </a:t>
            </a:r>
            <a:r>
              <a:rPr lang="ru-RU" sz="2400" b="1" dirty="0" smtClean="0">
                <a:solidFill>
                  <a:schemeClr val="tx1"/>
                </a:solidFill>
              </a:rPr>
              <a:t>познавательно-образовательный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Вид проекта: </a:t>
            </a:r>
            <a:r>
              <a:rPr lang="ru-RU" sz="2400" b="1" dirty="0" smtClean="0">
                <a:solidFill>
                  <a:schemeClr val="tx1"/>
                </a:solidFill>
              </a:rPr>
              <a:t>практико-ориентированный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Продолжительность проекта</a:t>
            </a:r>
            <a:r>
              <a:rPr lang="ru-RU" sz="2400" b="1" dirty="0" smtClean="0">
                <a:solidFill>
                  <a:schemeClr val="tx1"/>
                </a:solidFill>
              </a:rPr>
              <a:t>: март-июнь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2285992"/>
            <a:ext cx="3128429" cy="3840171"/>
          </a:xfrm>
        </p:spPr>
        <p:txBody>
          <a:bodyPr>
            <a:noAutofit/>
          </a:bodyPr>
          <a:lstStyle/>
          <a:p>
            <a:pPr marL="548640" indent="-411480"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ru-RU" altLang="ru-RU" sz="1600" b="1" dirty="0" smtClean="0">
                <a:solidFill>
                  <a:srgbClr val="FF0000"/>
                </a:solidFill>
              </a:rPr>
              <a:t>дети: </a:t>
            </a:r>
          </a:p>
          <a:p>
            <a:pPr marL="548640" indent="-411480" algn="ctr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ru-RU" altLang="ru-RU" sz="1600" b="1" dirty="0" smtClean="0">
                <a:solidFill>
                  <a:schemeClr val="tx1"/>
                </a:solidFill>
              </a:rPr>
              <a:t>дети испытывают гордость за свою страну, интересуются историей и профессиями ВМФ. У детей формируются знания о воинской службе на флоте, о том, что есть корабли разного предназначения и  как стать капитаном корабля.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родители: 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становятся активными участниками воспитательно- образовательного процесса.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педагоги: </a:t>
            </a:r>
          </a:p>
          <a:p>
            <a:pPr algn="ct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повышение уровня педагогического мастерства.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Предполагаемый результат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111\Desktop\проект море\капита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428868"/>
            <a:ext cx="4857752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3068960"/>
            <a:ext cx="9001156" cy="3503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     Условия труда:</a:t>
            </a:r>
            <a:r>
              <a:rPr lang="ru-RU" sz="1600" b="1" dirty="0" smtClean="0">
                <a:solidFill>
                  <a:schemeClr val="tx1"/>
                </a:solidFill>
              </a:rPr>
              <a:t> Капитан </a:t>
            </a:r>
            <a:r>
              <a:rPr lang="ru-RU" sz="1600" dirty="0" smtClean="0">
                <a:solidFill>
                  <a:schemeClr val="tx1"/>
                </a:solidFill>
              </a:rPr>
              <a:t>корабля начальник всего личного состава , несет ответственность за корабль, экипаж , за материальную, техническую часть, в случае потопления корабля командир покидает корабль последним. Вахта на судне длится 6 часов, потом 6 часов отдыха. Часто перевозимые грузы несут потенциальную опасность: химические отходы, нефть, газ. Обычно отдых сопровождается качкой, резкими запахами, громкими звуками и отсутствием каких-либо развлечений, и проходит, по сути, также на работе. Вы постоянно будете вдалеке от родных.</a:t>
            </a:r>
            <a:endParaRPr lang="ru-RU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      Плюсы: </a:t>
            </a:r>
            <a:r>
              <a:rPr lang="ru-RU" sz="1600" b="1" dirty="0" smtClean="0">
                <a:solidFill>
                  <a:schemeClr val="tx1"/>
                </a:solidFill>
              </a:rPr>
              <a:t>Оплата труда.</a:t>
            </a:r>
            <a:r>
              <a:rPr lang="ru-RU" sz="1600" dirty="0" smtClean="0">
                <a:solidFill>
                  <a:schemeClr val="tx1"/>
                </a:solidFill>
              </a:rPr>
              <a:t> Известно, что моряки хорошо зарабатывают.  </a:t>
            </a:r>
          </a:p>
          <a:p>
            <a:pPr>
              <a:buNone/>
            </a:pP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                    Возможность посмотреть мир.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                     Собственный бизнес.</a:t>
            </a:r>
            <a:r>
              <a:rPr lang="ru-RU" sz="1600" dirty="0" smtClean="0">
                <a:solidFill>
                  <a:schemeClr val="tx1"/>
                </a:solidFill>
              </a:rPr>
              <a:t> Накопив достаточно денег в рейсах, можно открыть свой бизнес, чтобы быть с семьей. </a:t>
            </a:r>
          </a:p>
          <a:p>
            <a:pPr>
              <a:buNone/>
            </a:pP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    </a:t>
            </a:r>
            <a:r>
              <a:rPr lang="ru-RU" sz="1600" b="1" dirty="0" smtClean="0">
                <a:solidFill>
                  <a:srgbClr val="FF0000"/>
                </a:solidFill>
              </a:rPr>
              <a:t>Минусы : </a:t>
            </a:r>
            <a:r>
              <a:rPr lang="ru-RU" sz="1600" b="1" dirty="0" smtClean="0">
                <a:solidFill>
                  <a:schemeClr val="tx1"/>
                </a:solidFill>
              </a:rPr>
              <a:t>Изоляция.</a:t>
            </a:r>
            <a:r>
              <a:rPr lang="ru-RU" sz="1600" dirty="0" smtClean="0">
                <a:solidFill>
                  <a:schemeClr val="tx1"/>
                </a:solidFill>
              </a:rPr>
              <a:t> Большую часть времени вы будете проводить вдалеке от берега в компании одних и тех же людей.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2357454"/>
          </a:xfrm>
        </p:spPr>
        <p:txBody>
          <a:bodyPr>
            <a:normAutofit fontScale="90000"/>
          </a:bodyPr>
          <a:lstStyle/>
          <a:p>
            <a:pPr algn="l" fontAlgn="base"/>
            <a:r>
              <a:rPr lang="ru-RU" sz="2000" dirty="0" smtClean="0">
                <a:solidFill>
                  <a:schemeClr val="tx1"/>
                </a:solidFill>
              </a:rPr>
              <a:t>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Актуальность:  </a:t>
            </a:r>
            <a:r>
              <a:rPr lang="ru-RU" sz="1800" dirty="0" smtClean="0">
                <a:solidFill>
                  <a:schemeClr val="tx1"/>
                </a:solidFill>
              </a:rPr>
              <a:t>в России активно развивается </a:t>
            </a:r>
            <a:r>
              <a:rPr lang="ru-RU" sz="1800" dirty="0" smtClean="0">
                <a:solidFill>
                  <a:schemeClr val="tx1"/>
                </a:solidFill>
              </a:rPr>
              <a:t>МФ</a:t>
            </a:r>
            <a:r>
              <a:rPr lang="ru-RU" sz="1800" dirty="0" smtClean="0">
                <a:solidFill>
                  <a:schemeClr val="tx1"/>
                </a:solidFill>
              </a:rPr>
              <a:t>,  транспортный флот, увеличилось пароходостроение. В нашем </a:t>
            </a:r>
            <a:r>
              <a:rPr lang="ru-RU" sz="1800" dirty="0" smtClean="0">
                <a:solidFill>
                  <a:schemeClr val="tx1"/>
                </a:solidFill>
              </a:rPr>
              <a:t>городе  </a:t>
            </a:r>
            <a:r>
              <a:rPr lang="ru-RU" sz="1800" dirty="0" smtClean="0">
                <a:solidFill>
                  <a:schemeClr val="tx1"/>
                </a:solidFill>
              </a:rPr>
              <a:t>Перми возродилось пароходство, увеличилось число людей желающих совершать путешествия на водном транспорте.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Проблема: </a:t>
            </a:r>
            <a:r>
              <a:rPr lang="ru-RU" sz="1800" dirty="0" smtClean="0">
                <a:solidFill>
                  <a:schemeClr val="tx1"/>
                </a:solidFill>
              </a:rPr>
              <a:t>наше молодое поколение редко поступают служить в </a:t>
            </a:r>
            <a:r>
              <a:rPr lang="ru-RU" sz="1800" dirty="0" smtClean="0">
                <a:solidFill>
                  <a:schemeClr val="tx1"/>
                </a:solidFill>
              </a:rPr>
              <a:t>МФ </a:t>
            </a:r>
            <a:r>
              <a:rPr lang="ru-RU" sz="1800" dirty="0" smtClean="0">
                <a:solidFill>
                  <a:schemeClr val="tx1"/>
                </a:solidFill>
              </a:rPr>
              <a:t>по разным причинам(состояние здоровья или просто не желания быть в армии) 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b="1" dirty="0" err="1" smtClean="0">
                <a:solidFill>
                  <a:srgbClr val="FF0000"/>
                </a:solidFill>
              </a:rPr>
              <a:t>Востребованность</a:t>
            </a:r>
            <a:r>
              <a:rPr lang="ru-RU" sz="2000" b="1" dirty="0" smtClean="0">
                <a:solidFill>
                  <a:srgbClr val="FF0000"/>
                </a:solidFill>
              </a:rPr>
              <a:t> на рынке труда</a:t>
            </a:r>
            <a:r>
              <a:rPr lang="ru-RU" sz="1800" b="1" dirty="0" smtClean="0">
                <a:solidFill>
                  <a:schemeClr val="tx1"/>
                </a:solidFill>
              </a:rPr>
              <a:t>: </a:t>
            </a:r>
            <a:r>
              <a:rPr lang="ru-RU" sz="1800" dirty="0" smtClean="0">
                <a:solidFill>
                  <a:schemeClr val="tx1"/>
                </a:solidFill>
              </a:rPr>
              <a:t>Морские  профессии не только военные , моряки нужны были всегда и во все времена, потому что морские пути сообщения – это один из видов транспорта, помимо дорожного и воздушного. Поэтому морские профессии являются одними из самых востребованных не только в России, но и во всем мире. Перевозка грузов по водным пространствам – более быстрый и доступный способ транспортировки. Если вы твердо решили связать свою жизнь с морем, без работы вы точно не останетесь.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4" y="0"/>
          <a:ext cx="9144004" cy="6925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286001"/>
                <a:gridCol w="2286001"/>
                <a:gridCol w="2286001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Этапы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задачи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мероприятия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сроки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559825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Подготовительный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Изучить  тему проекта с педагогами.</a:t>
                      </a:r>
                      <a:r>
                        <a:rPr lang="ru-RU" sz="1600" baseline="0" dirty="0" smtClean="0"/>
                        <a:t> Составить план работы.</a:t>
                      </a:r>
                      <a:r>
                        <a:rPr lang="ru-RU" sz="1600" dirty="0" smtClean="0"/>
                        <a:t> Распределить роли и определить ответственных.</a:t>
                      </a:r>
                    </a:p>
                    <a:p>
                      <a:r>
                        <a:rPr lang="ru-RU" sz="1600" dirty="0" smtClean="0"/>
                        <a:t>Разработать сценарии, конспекты мероприятий,</a:t>
                      </a:r>
                      <a:r>
                        <a:rPr lang="ru-RU" sz="1600" baseline="0" dirty="0" smtClean="0"/>
                        <a:t> мастер-классов.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Создать условия для РППС. Изготовить </a:t>
                      </a:r>
                      <a:r>
                        <a:rPr lang="ru-RU" sz="1600" dirty="0" err="1" smtClean="0"/>
                        <a:t>лепбук</a:t>
                      </a:r>
                      <a:r>
                        <a:rPr lang="ru-RU" sz="1600" dirty="0" smtClean="0"/>
                        <a:t> с педагогами</a:t>
                      </a:r>
                      <a:r>
                        <a:rPr lang="ru-RU" sz="1600" baseline="0" dirty="0" smtClean="0"/>
                        <a:t> «</a:t>
                      </a:r>
                      <a:r>
                        <a:rPr lang="ru-RU" sz="1600" dirty="0" smtClean="0"/>
                        <a:t>Капитан корабля»</a:t>
                      </a:r>
                    </a:p>
                    <a:p>
                      <a:r>
                        <a:rPr lang="ru-RU" sz="1600" dirty="0" smtClean="0"/>
                        <a:t>Провести мастер-класс с родителями, изготовить корабль из бросового материала.</a:t>
                      </a:r>
                    </a:p>
                    <a:p>
                      <a:r>
                        <a:rPr lang="ru-RU" sz="1600" dirty="0" smtClean="0"/>
                        <a:t>Провести </a:t>
                      </a:r>
                      <a:r>
                        <a:rPr lang="ru-RU" sz="1600" dirty="0" err="1" smtClean="0"/>
                        <a:t>квест</a:t>
                      </a:r>
                      <a:r>
                        <a:rPr lang="ru-RU" sz="1600" dirty="0" smtClean="0"/>
                        <a:t> с родителями и детьми «Охрана морских границ»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Картотека</a:t>
                      </a:r>
                      <a:r>
                        <a:rPr lang="ru-RU" sz="1600" baseline="0" dirty="0" smtClean="0"/>
                        <a:t> дидактических, сюжетно-ролевых  игр.</a:t>
                      </a:r>
                    </a:p>
                    <a:p>
                      <a:r>
                        <a:rPr lang="ru-RU" sz="1600" baseline="0" dirty="0" smtClean="0"/>
                        <a:t>Наглядные пособия «Морская профессия». Родительское собрание в форме круглого стола с детьми и родителями с использованием презентаций ИКТ.</a:t>
                      </a:r>
                    </a:p>
                    <a:p>
                      <a:r>
                        <a:rPr lang="ru-RU" sz="1600" dirty="0" smtClean="0"/>
                        <a:t>Развлечение «Путешествие вокруг света»</a:t>
                      </a:r>
                    </a:p>
                    <a:p>
                      <a:r>
                        <a:rPr lang="ru-RU" sz="1600" dirty="0" smtClean="0"/>
                        <a:t>Составление</a:t>
                      </a:r>
                      <a:r>
                        <a:rPr lang="ru-RU" sz="1600" baseline="0" dirty="0" smtClean="0"/>
                        <a:t> программ КОП.</a:t>
                      </a:r>
                    </a:p>
                    <a:p>
                      <a:r>
                        <a:rPr lang="ru-RU" sz="1600" baseline="0" dirty="0" smtClean="0"/>
                        <a:t>Мастер- класс с педагогами </a:t>
                      </a:r>
                      <a:r>
                        <a:rPr lang="ru-RU" sz="1600" baseline="0" dirty="0" err="1" smtClean="0"/>
                        <a:t>лепбук</a:t>
                      </a:r>
                      <a:r>
                        <a:rPr lang="ru-RU" sz="1600" baseline="0" dirty="0" smtClean="0"/>
                        <a:t> «Капитан корабля»</a:t>
                      </a:r>
                    </a:p>
                    <a:p>
                      <a:r>
                        <a:rPr lang="ru-RU" sz="1600" baseline="0" dirty="0" smtClean="0"/>
                        <a:t>Мастер-класс с родителями «Алые паруса» </a:t>
                      </a:r>
                      <a:r>
                        <a:rPr lang="ru-RU" sz="1600" baseline="0" dirty="0" err="1" smtClean="0"/>
                        <a:t>Квест</a:t>
                      </a:r>
                      <a:r>
                        <a:rPr lang="ru-RU" sz="1600" baseline="0" dirty="0" smtClean="0"/>
                        <a:t> с родителями и детьми «Охрана морских границ.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неделя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33152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9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5232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этапы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задачи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мероприятие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сроки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05679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Рассказать</a:t>
                      </a:r>
                      <a:r>
                        <a:rPr lang="ru-RU" baseline="0" dirty="0" smtClean="0"/>
                        <a:t> о морской профессии капитан корабля. Ее плюсы и минусы. Заинтересовать детей. Провести игры «уборка на корабле», «исследование подводных глубин».</a:t>
                      </a:r>
                    </a:p>
                    <a:p>
                      <a:r>
                        <a:rPr lang="ru-RU" baseline="0" dirty="0" smtClean="0"/>
                        <a:t>Подвести итоги: «анкета для родителей», «Тест для детей» раздать  буклеты «Лучшая профессия капитан корабля»</a:t>
                      </a:r>
                    </a:p>
                    <a:p>
                      <a:endParaRPr lang="ru-RU" baseline="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</a:t>
                      </a:r>
                      <a:r>
                        <a:rPr lang="ru-RU" dirty="0" smtClean="0"/>
                        <a:t>родительское собрание в форме круглого стола «Хочу стать капитаном корабля»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недель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42852"/>
          <a:ext cx="9144000" cy="6715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715629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</a:tr>
              <a:tr h="5999519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Раскрыть для детей положительные моменты профессии капитан корабля.</a:t>
                      </a:r>
                    </a:p>
                    <a:p>
                      <a:r>
                        <a:rPr lang="ru-RU" dirty="0" smtClean="0"/>
                        <a:t>Провести беседы о важности бинокля, штурвала и якоря в морском деле. </a:t>
                      </a:r>
                    </a:p>
                    <a:p>
                      <a:r>
                        <a:rPr lang="ru-RU" dirty="0" smtClean="0"/>
                        <a:t>Изготовить из картона своими руками муляжи.</a:t>
                      </a:r>
                    </a:p>
                    <a:p>
                      <a:r>
                        <a:rPr lang="ru-RU" dirty="0" smtClean="0"/>
                        <a:t>Пополнить РППС.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Изготовить с детьми и родителями муляж корабля с парусами из бросового материала.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r>
                        <a:rPr lang="ru-RU" dirty="0" smtClean="0"/>
                        <a:t> Развлечение с детьми «Путешествие вокруг света»</a:t>
                      </a:r>
                    </a:p>
                    <a:p>
                      <a:r>
                        <a:rPr lang="ru-RU" b="1" dirty="0" smtClean="0"/>
                        <a:t>3</a:t>
                      </a:r>
                      <a:r>
                        <a:rPr lang="ru-RU" dirty="0" smtClean="0"/>
                        <a:t> Профи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КОП «смотрим в бинокль», «Штурвала», «Якорь»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b="1" dirty="0" smtClean="0"/>
                        <a:t>4</a:t>
                      </a:r>
                      <a:r>
                        <a:rPr lang="ru-RU" dirty="0" smtClean="0"/>
                        <a:t> Мастер-класс с педагогами                 « Капитан корабля»</a:t>
                      </a:r>
                    </a:p>
                    <a:p>
                      <a:r>
                        <a:rPr lang="ru-RU" b="1" dirty="0" smtClean="0"/>
                        <a:t>5</a:t>
                      </a:r>
                      <a:r>
                        <a:rPr lang="ru-RU" dirty="0" smtClean="0"/>
                        <a:t> Мастер-класс с родителями « Алые паруса.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недель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17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957235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</a:tr>
              <a:tr h="5900765">
                <a:tc>
                  <a:txBody>
                    <a:bodyPr/>
                    <a:lstStyle/>
                    <a:p>
                      <a:r>
                        <a:rPr lang="ru-RU" dirty="0" smtClean="0"/>
                        <a:t>заключительный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Оформить выставку </a:t>
                      </a:r>
                      <a:r>
                        <a:rPr lang="ru-RU" dirty="0" err="1" smtClean="0"/>
                        <a:t>инаградить</a:t>
                      </a:r>
                      <a:r>
                        <a:rPr lang="ru-RU" dirty="0" smtClean="0"/>
                        <a:t> грамотами участников мастер-класса «Алые паруса»</a:t>
                      </a:r>
                    </a:p>
                    <a:p>
                      <a:r>
                        <a:rPr lang="ru-RU" dirty="0" smtClean="0"/>
                        <a:t>По окончанию </a:t>
                      </a:r>
                      <a:r>
                        <a:rPr lang="ru-RU" dirty="0" err="1" smtClean="0"/>
                        <a:t>квеста</a:t>
                      </a:r>
                      <a:r>
                        <a:rPr lang="ru-RU" dirty="0" smtClean="0"/>
                        <a:t> все участники  получают грамоты и сертификаты за участие в проекте профессия «капитан корабля»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Выставка «Алые паруса»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7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Квест</a:t>
                      </a:r>
                      <a:r>
                        <a:rPr lang="ru-RU" dirty="0" smtClean="0"/>
                        <a:t> с родителями и детьми «Охрана морских границ»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неделя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764</TotalTime>
  <Words>592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Презентация проекта по выявлению ранней профориентации детей старшего дошкольного возраста  «Капитан корабля»  МАДОУ «Детский сад№281» г.Перми</vt:lpstr>
      <vt:lpstr> Цель: ознакомление детей дошкольного возраста с  профессией капитан корабля </vt:lpstr>
      <vt:lpstr>Тип проекта: познавательно-образовательный Вид проекта: практико-ориентированный Продолжительность проекта: март-июнь</vt:lpstr>
      <vt:lpstr>Предполагаемый результат</vt:lpstr>
      <vt:lpstr>   Актуальность:  в России активно развивается МФ,  транспортный флот, увеличилось пароходостроение. В нашем городе  Перми возродилось пароходство, увеличилось число людей желающих совершать путешествия на водном транспорте.  Проблема: наше молодое поколение редко поступают служить в МФ по разным причинам(состояние здоровья или просто не желания быть в армии)  Востребованность на рынке труда: Морские  профессии не только военные , моряки нужны были всегда и во все времена, потому что морские пути сообщения – это один из видов транспорта, помимо дорожного и воздушного. Поэтому морские профессии являются одними из самых востребованных не только в России, но и во всем мире. Перевозка грузов по водным пространствам – более быстрый и доступный способ транспортировки. Если вы твердо решили связать свою жизнь с морем, без работы вы точно не останетесь.</vt:lpstr>
      <vt:lpstr>Слайд 6</vt:lpstr>
      <vt:lpstr> </vt:lpstr>
      <vt:lpstr>Слайд 8</vt:lpstr>
      <vt:lpstr> </vt:lpstr>
      <vt:lpstr>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–практикум «Воспитание Финансовой грамотности детей и родителей в МАДОУ детский сад №281</dc:title>
  <dc:creator>111</dc:creator>
  <cp:lastModifiedBy>111</cp:lastModifiedBy>
  <cp:revision>81</cp:revision>
  <dcterms:created xsi:type="dcterms:W3CDTF">2018-06-25T19:13:47Z</dcterms:created>
  <dcterms:modified xsi:type="dcterms:W3CDTF">2020-03-23T17:40:02Z</dcterms:modified>
</cp:coreProperties>
</file>