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1" r:id="rId4"/>
    <p:sldId id="260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48680"/>
            <a:ext cx="6083853" cy="1944216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Символы Революции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7152365" cy="359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8" y="764704"/>
            <a:ext cx="2908920" cy="396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713177" cy="374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6084104" cy="43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72816"/>
            <a:ext cx="6537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просмотр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8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12" y="3748139"/>
            <a:ext cx="4140290" cy="238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4968552" cy="278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7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1827"/>
            <a:ext cx="4905887" cy="43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4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3"/>
            <a:ext cx="5605473" cy="547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5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29200"/>
            <a:ext cx="72390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604619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6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3568"/>
            <a:ext cx="45447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5" y="4062413"/>
            <a:ext cx="6795255" cy="239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2" y="332656"/>
            <a:ext cx="4794752" cy="346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441">
            <a:off x="5059630" y="2655744"/>
            <a:ext cx="3532313" cy="298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1" y="4077072"/>
            <a:ext cx="3536864" cy="237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4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592288" cy="49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81" y="1844824"/>
            <a:ext cx="46192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53365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3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32</TotalTime>
  <Words>5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Thermal</vt:lpstr>
      <vt:lpstr>Символы Революции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Революции</dc:title>
  <dc:creator>Admin</dc:creator>
  <cp:lastModifiedBy>Admin</cp:lastModifiedBy>
  <cp:revision>8</cp:revision>
  <dcterms:created xsi:type="dcterms:W3CDTF">2017-11-12T11:38:37Z</dcterms:created>
  <dcterms:modified xsi:type="dcterms:W3CDTF">2020-08-26T02:59:18Z</dcterms:modified>
</cp:coreProperties>
</file>