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8" r:id="rId2"/>
    <p:sldId id="277" r:id="rId3"/>
    <p:sldId id="263" r:id="rId4"/>
    <p:sldId id="261" r:id="rId5"/>
    <p:sldId id="257" r:id="rId6"/>
    <p:sldId id="282" r:id="rId7"/>
    <p:sldId id="258" r:id="rId8"/>
    <p:sldId id="283" r:id="rId9"/>
    <p:sldId id="274" r:id="rId10"/>
    <p:sldId id="284" r:id="rId11"/>
    <p:sldId id="285" r:id="rId12"/>
    <p:sldId id="287" r:id="rId13"/>
    <p:sldId id="286" r:id="rId14"/>
    <p:sldId id="264" r:id="rId15"/>
    <p:sldId id="276" r:id="rId16"/>
    <p:sldId id="267" r:id="rId17"/>
    <p:sldId id="268" r:id="rId18"/>
    <p:sldId id="269" r:id="rId19"/>
    <p:sldId id="262" r:id="rId20"/>
    <p:sldId id="270" r:id="rId21"/>
    <p:sldId id="265" r:id="rId22"/>
    <p:sldId id="271" r:id="rId23"/>
    <p:sldId id="272" r:id="rId24"/>
    <p:sldId id="266" r:id="rId25"/>
    <p:sldId id="273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FBAB5B-63FD-4669-AC59-8FF415D709AB}">
          <p14:sldIdLst>
            <p14:sldId id="278"/>
            <p14:sldId id="277"/>
            <p14:sldId id="263"/>
            <p14:sldId id="261"/>
            <p14:sldId id="257"/>
            <p14:sldId id="282"/>
            <p14:sldId id="258"/>
            <p14:sldId id="283"/>
            <p14:sldId id="274"/>
            <p14:sldId id="284"/>
            <p14:sldId id="285"/>
            <p14:sldId id="287"/>
            <p14:sldId id="286"/>
            <p14:sldId id="264"/>
            <p14:sldId id="276"/>
            <p14:sldId id="267"/>
            <p14:sldId id="268"/>
            <p14:sldId id="269"/>
            <p14:sldId id="262"/>
            <p14:sldId id="270"/>
            <p14:sldId id="265"/>
            <p14:sldId id="271"/>
            <p14:sldId id="272"/>
          </p14:sldIdLst>
        </p14:section>
        <p14:section name="Раздел без заголовка" id="{CB4370B4-BFA0-45D2-AAB7-D8588D76F581}">
          <p14:sldIdLst>
            <p14:sldId id="266"/>
            <p14:sldId id="273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9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2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19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0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1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1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3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9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73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2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7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B48C0-CFA0-4E30-9DFA-45B3609860ED}" type="datetimeFigureOut">
              <a:rPr lang="ru-RU" smtClean="0"/>
              <a:pPr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6DCC3-1647-4444-A75A-88C68A7B0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6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9613" y="620688"/>
            <a:ext cx="7772400" cy="1850585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Муниципальное бюджетное дошкольное образовательное учреждение </a:t>
            </a:r>
            <a:b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«Центр развития ребенка – детский сад № 61» г. Находка </a:t>
            </a:r>
            <a:b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Ул.Спортивная, 37 . т. 8(4236) 636783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3999840"/>
            <a:ext cx="5256584" cy="20390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Автор : Дьяконова Людмила Васильевна 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Воспитатель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высшей квалификационной категории МБДОУ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«Центр развития ребенка – детский сад № 61» г. Находка 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Первая младшая группа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«Снежинка» 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2020г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4149080"/>
            <a:ext cx="4824536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060848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Роль нетрадиционных оздоровительных методик в </a:t>
            </a:r>
            <a:r>
              <a:rPr lang="ru-RU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здоровьесбережении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детей 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Правила при проведении нетрадиционных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79912" y="2132856"/>
            <a:ext cx="5040560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. </a:t>
            </a: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Ежедневно должны проводиться закаливающие процедуры.</a:t>
            </a:r>
            <a:endParaRPr lang="ru-RU" sz="3400" dirty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580">
            <a:off x="539552" y="1772816"/>
            <a:ext cx="3000375" cy="4572000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2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Правила при проведении нетрадиционных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135621"/>
            <a:ext cx="4608512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3. 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Уметь вовремя закончить закаливающие процедуры, если видим, что у </a:t>
            </a:r>
            <a:r>
              <a:rPr lang="ru-RU" sz="3400" dirty="0" err="1">
                <a:solidFill>
                  <a:srgbClr val="002060"/>
                </a:solidFill>
                <a:latin typeface="+mj-lt"/>
              </a:rPr>
              <a:t>ребенка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 ухудшилось самочувствие. </a:t>
            </a:r>
          </a:p>
          <a:p>
            <a:endParaRPr lang="ru-RU" dirty="0"/>
          </a:p>
        </p:txBody>
      </p:sp>
      <p:pic>
        <p:nvPicPr>
          <p:cNvPr id="4098" name="Picture 2" descr="C:\Users\1\Documents\презентации\фоны\3 (1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41909"/>
            <a:ext cx="5256245" cy="39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Правила при проведении нетрадиционных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32856"/>
            <a:ext cx="4680520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4. Старайтесь 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соблюдать основные принципы закаливания: систематичность и постепенность. </a:t>
            </a: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3400" dirty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89" y="3356992"/>
            <a:ext cx="378810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4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Правила при проведении нетрадиционных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204864"/>
            <a:ext cx="4032448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5. 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Не только сами радуйтесь успехам </a:t>
            </a:r>
            <a:r>
              <a:rPr lang="ru-RU" sz="3400" dirty="0" err="1">
                <a:solidFill>
                  <a:srgbClr val="002060"/>
                </a:solidFill>
                <a:latin typeface="+mj-lt"/>
              </a:rPr>
              <a:t>ребенка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, но и расскажите, о его удачах родителям</a:t>
            </a: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.</a:t>
            </a:r>
            <a:endParaRPr lang="ru-RU" sz="3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122" name="Picture 2" descr="C:\Users\1\Documents\презентации\фоны\1305314005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622" y="1556792"/>
            <a:ext cx="4190707" cy="516700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396551" y="4077072"/>
            <a:ext cx="5184576" cy="254036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3800" i="1" dirty="0">
                <a:solidFill>
                  <a:srgbClr val="FF0000"/>
                </a:solidFill>
              </a:rPr>
              <a:t/>
            </a:r>
            <a:br>
              <a:rPr lang="ru-RU" sz="3800" i="1" dirty="0">
                <a:solidFill>
                  <a:srgbClr val="FF0000"/>
                </a:solidFill>
              </a:rPr>
            </a:br>
            <a:r>
              <a:rPr lang="ru-RU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</a:t>
            </a: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</a:t>
            </a:r>
            <a:r>
              <a:rPr lang="ru-RU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мы просыпаемся,</a:t>
            </a:r>
          </a:p>
          <a:p>
            <a:pPr marL="0" indent="0" algn="ctr" fontAlgn="base">
              <a:buNone/>
            </a:pP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Миру улыбаемся,</a:t>
            </a:r>
          </a:p>
          <a:p>
            <a:pPr marL="0" indent="0" algn="ctr" fontAlgn="base">
              <a:buNone/>
            </a:pP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Потянулись </a:t>
            </a:r>
            <a:r>
              <a:rPr lang="ru-RU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 </a:t>
            </a: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солнышку</a:t>
            </a:r>
          </a:p>
          <a:p>
            <a:pPr marL="0" indent="0" algn="ctr" fontAlgn="base">
              <a:buNone/>
            </a:pP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</a:t>
            </a:r>
            <a:r>
              <a:rPr lang="ru-RU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открыли </a:t>
            </a: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глазки,</a:t>
            </a:r>
          </a:p>
          <a:p>
            <a:pPr marL="0" indent="0" algn="ctr" fontAlgn="base">
              <a:buNone/>
            </a:pP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 </a:t>
            </a:r>
            <a:r>
              <a:rPr lang="ru-RU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небе </a:t>
            </a: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облака</a:t>
            </a:r>
          </a:p>
          <a:p>
            <a:pPr marL="0" indent="0" algn="ctr" fontAlgn="base">
              <a:buNone/>
            </a:pPr>
            <a:r>
              <a:rPr lang="ru-RU" sz="7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Чудные </a:t>
            </a:r>
            <a:r>
              <a:rPr lang="ru-RU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как в сказке.</a:t>
            </a:r>
          </a:p>
          <a:p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2050" name="Picture 2" descr="E:\мама\фото\DSC02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012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ама\фото\DSC02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9" y="836712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мама\фото\DSC02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012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708920"/>
            <a:ext cx="489646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33265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Бодрящая гимнастика после сна «Проснулся, потянулся и улыбнулся</a:t>
            </a:r>
            <a:r>
              <a:rPr lang="ru-RU" sz="3200" dirty="0" smtClean="0"/>
              <a:t>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711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Autofit/>
          </a:bodyPr>
          <a:lstStyle/>
          <a:p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Хождение по дорожкам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ребристая доска, силуэты ступней, колючие коврики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8194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Для оздоровления детей раннего возраста в сочетании с хождением босиком полезно использовать «игровые дорожки» - ребристая доска, силуэты ступней, колючие коврики. Применение этих спортивных снарядов не только делают процедуру более интересной, но и развивают двигательную активность, улучшают координацию движений, укрепляют отдельные мышцы рук, ног, развивают гибкость.</a:t>
            </a:r>
          </a:p>
        </p:txBody>
      </p:sp>
    </p:spTree>
    <p:extLst>
      <p:ext uri="{BB962C8B-B14F-4D97-AF65-F5344CB8AC3E}">
        <p14:creationId xmlns:p14="http://schemas.microsoft.com/office/powerpoint/2010/main" val="7531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Хождение по дорожкам</a:t>
            </a:r>
            <a:r>
              <a:rPr lang="ru-RU" sz="36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ребристая доска, силуэты ступней, колючие коврики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 descr="F:\мама\фото\DSC029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2" r="30035"/>
          <a:stretch/>
        </p:blipFill>
        <p:spPr bwMode="auto">
          <a:xfrm>
            <a:off x="310765" y="1373270"/>
            <a:ext cx="2153265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ама\фото\DSC029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5842"/>
          <a:stretch/>
        </p:blipFill>
        <p:spPr bwMode="auto">
          <a:xfrm>
            <a:off x="4073809" y="1412776"/>
            <a:ext cx="5065652" cy="40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337" y="4824495"/>
            <a:ext cx="44198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 ровненькой дорожке,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 ровненькой дорожке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Шагают наши ножки,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Через пни, по кочкам, по камушкам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 камушкам в ямку - бух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51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ама\фото\DSC02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0674"/>
            <a:ext cx="4320480" cy="576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мама\фото\DSC02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1" y="332656"/>
            <a:ext cx="4035891" cy="59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ru-RU" sz="4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Массаж шипованными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мячами 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641379"/>
          </a:xfrm>
        </p:spPr>
        <p:txBody>
          <a:bodyPr>
            <a:normAutofit fontScale="85000" lnSpcReduction="10000"/>
          </a:bodyPr>
          <a:lstStyle/>
          <a:p>
            <a:pPr marL="173038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Массажный </a:t>
            </a:r>
            <a:r>
              <a:rPr lang="ru-RU" dirty="0">
                <a:solidFill>
                  <a:srgbClr val="002060"/>
                </a:solidFill>
              </a:rPr>
              <a:t>мячик – эффективное средство расслабления мышц и снятия последствий стресса, которое можно использовать ежедневно. Пупырчатая поверхность мяча воздействует на нервные окончания, улучшает приток крови и активизирует кровообращение</a:t>
            </a:r>
            <a:r>
              <a:rPr lang="ru-RU" dirty="0" smtClean="0">
                <a:solidFill>
                  <a:srgbClr val="002060"/>
                </a:solidFill>
              </a:rPr>
              <a:t>..</a:t>
            </a:r>
            <a:endParaRPr lang="ru-RU" dirty="0">
              <a:solidFill>
                <a:srgbClr val="002060"/>
              </a:solidFill>
            </a:endParaRPr>
          </a:p>
          <a:p>
            <a:pPr marL="173038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Массажный </a:t>
            </a:r>
            <a:r>
              <a:rPr lang="ru-RU" dirty="0">
                <a:solidFill>
                  <a:srgbClr val="002060"/>
                </a:solidFill>
              </a:rPr>
              <a:t>мячик ускоряет капиллярный кровоток, уменьшает венозный застой и повышает кожно-мышечный тонус.</a:t>
            </a:r>
          </a:p>
          <a:p>
            <a:pPr marL="173038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Массажный </a:t>
            </a:r>
            <a:r>
              <a:rPr lang="ru-RU" dirty="0">
                <a:solidFill>
                  <a:srgbClr val="002060"/>
                </a:solidFill>
              </a:rPr>
              <a:t>мячик предназначен для </a:t>
            </a:r>
            <a:r>
              <a:rPr lang="ru-RU" dirty="0" err="1">
                <a:solidFill>
                  <a:srgbClr val="002060"/>
                </a:solidFill>
              </a:rPr>
              <a:t>микромассажа</a:t>
            </a:r>
            <a:r>
              <a:rPr lang="ru-RU" dirty="0">
                <a:solidFill>
                  <a:srgbClr val="002060"/>
                </a:solidFill>
              </a:rPr>
              <a:t> и рефлексотерапии кистей рук и ступней ног.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2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8005" y="260648"/>
            <a:ext cx="7772400" cy="887412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Массаж шипованными мячами 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E:\мама\фото\DSC029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0"/>
          <a:stretch/>
        </p:blipFill>
        <p:spPr bwMode="auto">
          <a:xfrm>
            <a:off x="5023074" y="1274400"/>
            <a:ext cx="4086267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мама\фото\DSC02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2" y="109573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0336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Мячик-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ежик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мы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возьмем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,      </a:t>
            </a:r>
            <a:endParaRPr lang="ru-RU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Покатаем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и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потрем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.                  </a:t>
            </a:r>
          </a:p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Вверх подбросим и поймаем,  </a:t>
            </a:r>
            <a:endParaRPr lang="ru-RU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иголки посчитаем.               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Ручкой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ежика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прижмем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        </a:t>
            </a:r>
            <a:endParaRPr lang="ru-RU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немножко покатаем… </a:t>
            </a:r>
            <a:r>
              <a:rPr lang="ru-RU" dirty="0"/>
              <a:t>       </a:t>
            </a:r>
            <a:r>
              <a:rPr lang="ru-RU" dirty="0" smtClean="0"/>
              <a:t> </a:t>
            </a:r>
            <a:r>
              <a:rPr lang="ru-RU" dirty="0"/>
              <a:t>         </a:t>
            </a:r>
          </a:p>
        </p:txBody>
      </p:sp>
    </p:spTree>
    <p:extLst>
      <p:ext uri="{BB962C8B-B14F-4D97-AF65-F5344CB8AC3E}">
        <p14:creationId xmlns:p14="http://schemas.microsoft.com/office/powerpoint/2010/main" val="27128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798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1" descr="C:\Users\User\Desktop\DSC0306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2120" y="1665094"/>
            <a:ext cx="2786082" cy="3849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683568" y="3861048"/>
            <a:ext cx="4608512" cy="129614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4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Воспитатель высшей квалификационной категории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665094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ДЬЯКОНОВА </a:t>
            </a:r>
            <a:endParaRPr lang="ru-RU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Людмила 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Васильевна 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13717"/>
            <a:ext cx="8495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Муниципальное бюджетное дошкольное образовательное учреждение 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«Центр развития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ребенка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– детский сад № 61» г. Находка 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Ул.Спортивная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37 . т. 8(4236) 636783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9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Массаж биологически активных точек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Массаж БАТ</a:t>
            </a:r>
            <a:r>
              <a:rPr lang="ru-RU" sz="3600" dirty="0">
                <a:solidFill>
                  <a:srgbClr val="002060"/>
                </a:solidFill>
              </a:rPr>
              <a:t> – способствует расслаблению мышц, снятию нервно-эмоционального напряжения, поднимает жизненный тонус, укрепляет здоровье, </a:t>
            </a:r>
            <a:r>
              <a:rPr lang="ru-RU" sz="3600" dirty="0" err="1">
                <a:solidFill>
                  <a:srgbClr val="002060"/>
                </a:solidFill>
              </a:rPr>
              <a:t>дает</a:t>
            </a:r>
            <a:r>
              <a:rPr lang="ru-RU" sz="3600" dirty="0">
                <a:solidFill>
                  <a:srgbClr val="002060"/>
                </a:solidFill>
              </a:rPr>
              <a:t> закалку организму</a:t>
            </a:r>
          </a:p>
        </p:txBody>
      </p:sp>
    </p:spTree>
    <p:extLst>
      <p:ext uri="{BB962C8B-B14F-4D97-AF65-F5344CB8AC3E}">
        <p14:creationId xmlns:p14="http://schemas.microsoft.com/office/powerpoint/2010/main" val="26934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32000"/>
            <a:ext cx="8219256" cy="556839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Массаж биологически активных точек.</a:t>
            </a:r>
            <a:b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«Мы чистюли»</a:t>
            </a:r>
            <a:r>
              <a:rPr lang="ru-RU" sz="6000" i="1" dirty="0" smtClean="0">
                <a:solidFill>
                  <a:srgbClr val="FF0000"/>
                </a:solidFill>
              </a:rPr>
              <a:t/>
            </a:r>
            <a:br>
              <a:rPr lang="ru-RU" sz="6000" i="1" dirty="0" smtClean="0">
                <a:solidFill>
                  <a:srgbClr val="FF0000"/>
                </a:solidFill>
              </a:rPr>
            </a:br>
            <a:r>
              <a:rPr lang="ru-RU" sz="6000" i="1" dirty="0" smtClean="0">
                <a:solidFill>
                  <a:srgbClr val="FF0000"/>
                </a:solidFill>
              </a:rPr>
              <a:t/>
            </a:r>
            <a:br>
              <a:rPr lang="ru-RU" sz="6000" i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56155" y="5156979"/>
            <a:ext cx="7408333" cy="1329224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Вот  мы ручки вам покажем и как мыли вам расскажем,</a:t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>Долго, долго отмывали и чистюлями мы стали.</a:t>
            </a:r>
            <a:endParaRPr lang="ru-RU" dirty="0"/>
          </a:p>
        </p:txBody>
      </p:sp>
      <p:pic>
        <p:nvPicPr>
          <p:cNvPr id="4098" name="Picture 2" descr="F:\мама\фото\DSC02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" y="1432001"/>
            <a:ext cx="4541858" cy="37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2276872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Массаж с губками для мытья посуды – стимулирует  биологически активные точки на кончиках пальцев и ладоней.</a:t>
            </a:r>
          </a:p>
        </p:txBody>
      </p:sp>
    </p:spTree>
    <p:extLst>
      <p:ext uri="{BB962C8B-B14F-4D97-AF65-F5344CB8AC3E}">
        <p14:creationId xmlns:p14="http://schemas.microsoft.com/office/powerpoint/2010/main" val="4678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Массаж биологически активных точек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 Забавный карандашик»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123" name="Picture 3" descr="F:\мама\фото\DSC03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t="13286"/>
          <a:stretch/>
        </p:blipFill>
        <p:spPr bwMode="auto">
          <a:xfrm>
            <a:off x="4606506" y="3124006"/>
            <a:ext cx="4465994" cy="369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мама\фото\DSC03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4593617" cy="3445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Массаж биологически активных точек «Дождик кап, кап, кап»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E:\мама\фото\DSC03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5328592" cy="3996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796136" y="1628800"/>
            <a:ext cx="30963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Массаж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с водой обогатит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детско-родительские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отношения 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опытом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совместных игр, 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создаст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благоприятные условия 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для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общения с малышом в семье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сделает это общение приятным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интересным и полезным.</a:t>
            </a:r>
            <a:endParaRPr lang="ru-RU" sz="1600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50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Дыхательная гимнастика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700808"/>
            <a:ext cx="7524825" cy="442535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Цель </a:t>
            </a:r>
            <a:r>
              <a:rPr lang="ru-RU" dirty="0">
                <a:solidFill>
                  <a:srgbClr val="002060"/>
                </a:solidFill>
              </a:rPr>
              <a:t>дыхательных упражнений заключается не только в профилактике простудных и других заболеваний, повышении жизненного тонуса у детей, но и в привитии им чувства ответственности за </a:t>
            </a:r>
            <a:r>
              <a:rPr lang="ru-RU" dirty="0" err="1">
                <a:solidFill>
                  <a:srgbClr val="002060"/>
                </a:solidFill>
              </a:rPr>
              <a:t>свое</a:t>
            </a:r>
            <a:r>
              <a:rPr lang="ru-RU" dirty="0">
                <a:solidFill>
                  <a:srgbClr val="002060"/>
                </a:solidFill>
              </a:rPr>
              <a:t> здоровье, что они сами могут помочь себе улучшить </a:t>
            </a:r>
            <a:r>
              <a:rPr lang="ru-RU" dirty="0" err="1">
                <a:solidFill>
                  <a:srgbClr val="002060"/>
                </a:solidFill>
              </a:rPr>
              <a:t>свое</a:t>
            </a:r>
            <a:r>
              <a:rPr lang="ru-RU" dirty="0">
                <a:solidFill>
                  <a:srgbClr val="002060"/>
                </a:solidFill>
              </a:rPr>
              <a:t> самочувствие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2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84168" y="2492896"/>
            <a:ext cx="2664296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Успокоились немножко -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Вдох - закончилась дорожка,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Выдох встанем у порожка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И опять начнём играть,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День с </a:t>
            </a:r>
            <a:r>
              <a:rPr lang="ru-RU" sz="2000" dirty="0" err="1">
                <a:solidFill>
                  <a:srgbClr val="FF0000"/>
                </a:solidFill>
              </a:rPr>
              <a:t>улыбкою</a:t>
            </a:r>
            <a:r>
              <a:rPr lang="ru-RU" sz="2000" dirty="0">
                <a:solidFill>
                  <a:srgbClr val="FF0000"/>
                </a:solidFill>
              </a:rPr>
              <a:t> встречать.</a:t>
            </a:r>
          </a:p>
        </p:txBody>
      </p:sp>
      <p:pic>
        <p:nvPicPr>
          <p:cNvPr id="6146" name="Picture 2" descr="F:\мама\фото\DSC030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нетрадиционных оздоровительных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00200"/>
            <a:ext cx="676875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овышение речевого развития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Снижение уровня заболеваемости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Стабильность физической и умственной работоспособности во всех сезонах года, независимо от погоды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Стабильное эмоциональное благополучие каждого </a:t>
            </a:r>
            <a:r>
              <a:rPr lang="ru-RU" dirty="0" err="1" smtClean="0">
                <a:solidFill>
                  <a:srgbClr val="002060"/>
                </a:solidFill>
              </a:rPr>
              <a:t>ребенка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Спасибо за внимание!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29615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ама\фото\DSC03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18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5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</a:rPr>
              <a:t>Здоровьесберегающие</a:t>
            </a:r>
            <a:r>
              <a:rPr lang="ru-RU" sz="3200" dirty="0" smtClean="0">
                <a:solidFill>
                  <a:srgbClr val="FF0000"/>
                </a:solidFill>
              </a:rPr>
              <a:t> технологии </a:t>
            </a:r>
            <a:r>
              <a:rPr lang="ru-RU" sz="3200" dirty="0" smtClean="0"/>
              <a:t>–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>
                <a:solidFill>
                  <a:srgbClr val="000066"/>
                </a:solidFill>
              </a:rPr>
              <a:t>это целостная система </a:t>
            </a:r>
            <a:r>
              <a:rPr lang="ru-RU" dirty="0" err="1">
                <a:solidFill>
                  <a:srgbClr val="000066"/>
                </a:solidFill>
              </a:rPr>
              <a:t>воспитательно</a:t>
            </a:r>
            <a:r>
              <a:rPr lang="ru-RU" dirty="0">
                <a:solidFill>
                  <a:srgbClr val="000066"/>
                </a:solidFill>
              </a:rPr>
              <a:t>-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оздоровительных, коррекционных и профилактических мероприятий, которые осуществляются в процессе взаимодействия ребёнка и педагога, ребёнка и родителей, ребёнка и доктора.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54868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Здоровьсберегающие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технологии </a:t>
            </a: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826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Цели оздоровительных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060848"/>
            <a:ext cx="8568952" cy="446449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 smtClean="0">
                <a:solidFill>
                  <a:srgbClr val="002060"/>
                </a:solidFill>
              </a:rPr>
              <a:t>ЦЕЛЬ: Сохранение </a:t>
            </a:r>
            <a:r>
              <a:rPr lang="ru-RU" sz="3600" dirty="0">
                <a:solidFill>
                  <a:srgbClr val="002060"/>
                </a:solidFill>
              </a:rPr>
              <a:t>и укрепление  физического и психического здоровья детей с </a:t>
            </a:r>
            <a:r>
              <a:rPr lang="ru-RU" sz="3600" dirty="0" err="1">
                <a:solidFill>
                  <a:srgbClr val="002060"/>
                </a:solidFill>
              </a:rPr>
              <a:t>учетом</a:t>
            </a:r>
            <a:r>
              <a:rPr lang="ru-RU" sz="3600" dirty="0">
                <a:solidFill>
                  <a:srgbClr val="002060"/>
                </a:solidFill>
              </a:rPr>
              <a:t> их индивидуальных особенностей. Полное удовлетворение потребностей растущего организма в отдыхе, творческой деятельности и движении. 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3600" dirty="0" smtClean="0">
              <a:solidFill>
                <a:srgbClr val="002060"/>
              </a:solidFill>
            </a:endParaRP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8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адачи оздоровительных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68052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sz="3600" dirty="0" smtClean="0">
                <a:solidFill>
                  <a:srgbClr val="002060"/>
                </a:solidFill>
              </a:rPr>
              <a:t>Сохранять </a:t>
            </a:r>
            <a:r>
              <a:rPr lang="ru-RU" sz="3600" dirty="0">
                <a:solidFill>
                  <a:srgbClr val="002060"/>
                </a:solidFill>
              </a:rPr>
              <a:t>и укреплять физическое и психическое здоровье детей.</a:t>
            </a:r>
          </a:p>
          <a:p>
            <a:pPr lvl="0"/>
            <a:r>
              <a:rPr lang="ru-RU" sz="3600" dirty="0">
                <a:solidFill>
                  <a:srgbClr val="002060"/>
                </a:solidFill>
              </a:rPr>
              <a:t>Развивать у детей навыки к здоровому образу жизни через нетрадиционные оздоровительные методики.</a:t>
            </a:r>
          </a:p>
          <a:p>
            <a:pPr lvl="0"/>
            <a:r>
              <a:rPr lang="ru-RU" sz="3600" dirty="0">
                <a:solidFill>
                  <a:srgbClr val="002060"/>
                </a:solidFill>
              </a:rPr>
              <a:t>Развивать умения самостоятельно решать задачи здорового образа жизни  в повседневной деятельности и нарабатывать опыт по безопасному поведению  в окружающей жизни.</a:t>
            </a:r>
          </a:p>
          <a:p>
            <a:pPr lvl="0"/>
            <a:r>
              <a:rPr lang="ru-RU" sz="3600" dirty="0">
                <a:solidFill>
                  <a:srgbClr val="002060"/>
                </a:solidFill>
              </a:rPr>
              <a:t>Воспитывать доброжелательное отношение к окружающим людям.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Существуют разнообразные формы и виды деятельности, направленные на сохранение и укрепление здоровья воспитанников. 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Их комплекс получил общее название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здоровьесберегающие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технологии».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9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Нетрадиционные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здоровьсберегающие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технологии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32856"/>
            <a:ext cx="8352927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Существует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множество нетрадиционных 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технологий,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позволяющих решить комплекс задач и проблем, стоящих перед педагогами. </a:t>
            </a:r>
          </a:p>
          <a:p>
            <a:endParaRPr lang="ru-RU" dirty="0"/>
          </a:p>
        </p:txBody>
      </p:sp>
      <p:pic>
        <p:nvPicPr>
          <p:cNvPr id="1026" name="Picture 2" descr="C:\Users\1\Documents\презентации\фоны\78 (106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820367" cy="28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Правила при проведении нетрадиционных технологий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924944"/>
            <a:ext cx="5688632" cy="3456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400" dirty="0" smtClean="0">
                <a:solidFill>
                  <a:srgbClr val="002060"/>
                </a:solidFill>
                <a:latin typeface="+mj-lt"/>
              </a:rPr>
              <a:t>1</a:t>
            </a:r>
            <a:r>
              <a:rPr lang="ru-RU" sz="3400" dirty="0">
                <a:solidFill>
                  <a:srgbClr val="002060"/>
                </a:solidFill>
                <a:latin typeface="+mj-lt"/>
              </a:rPr>
              <a:t>. У взрослого должно быть всегда хорошее настроение.</a:t>
            </a:r>
          </a:p>
          <a:p>
            <a:endParaRPr lang="ru-RU" dirty="0"/>
          </a:p>
        </p:txBody>
      </p:sp>
      <p:pic>
        <p:nvPicPr>
          <p:cNvPr id="2050" name="Picture 2" descr="C:\Users\1\Documents\презентации\фоны\картинки\эмоции\Девочка_радост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51" y="2276872"/>
            <a:ext cx="3143776" cy="41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Comic Sans MS"/>
        <a:ea typeface=""/>
        <a:cs typeface=""/>
      </a:majorFont>
      <a:minorFont>
        <a:latin typeface="Monotype Corsiv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523</Words>
  <Application>Microsoft Office PowerPoint</Application>
  <PresentationFormat>Экран (4:3)</PresentationFormat>
  <Paragraphs>78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Comic Sans MS</vt:lpstr>
      <vt:lpstr>Monotype Corsiva</vt:lpstr>
      <vt:lpstr>Times New Roman</vt:lpstr>
      <vt:lpstr>Тема Office</vt:lpstr>
      <vt:lpstr>Муниципальное бюджетное дошкольное образовательное учреждение  «Центр развития ребенка – детский сад № 61» г. Находка  Ул.Спортивная, 37 . т. 8(4236) 636783 </vt:lpstr>
      <vt:lpstr>Презентация PowerPoint</vt:lpstr>
      <vt:lpstr>Презентация PowerPoint</vt:lpstr>
      <vt:lpstr>Презентация PowerPoint</vt:lpstr>
      <vt:lpstr>Цели оздоровительных технологий </vt:lpstr>
      <vt:lpstr>Задачи оздоровительных технологий </vt:lpstr>
      <vt:lpstr>Презентация PowerPoint</vt:lpstr>
      <vt:lpstr>Нетрадиционные здоровьсберегающие технологии  </vt:lpstr>
      <vt:lpstr>Правила при проведении нетрадиционных технологий </vt:lpstr>
      <vt:lpstr>Правила при проведении нетрадиционных технологий </vt:lpstr>
      <vt:lpstr>Правила при проведении нетрадиционных технологий </vt:lpstr>
      <vt:lpstr>Правила при проведении нетрадиционных технологий </vt:lpstr>
      <vt:lpstr>Правила при проведении нетрадиционных технологий </vt:lpstr>
      <vt:lpstr>Презентация PowerPoint</vt:lpstr>
      <vt:lpstr>Хождение по дорожкам ребристая доска, силуэты ступней, колючие коврики</vt:lpstr>
      <vt:lpstr>Хождение по дорожкам ребристая доска, силуэты ступней, колючие коврики</vt:lpstr>
      <vt:lpstr>Презентация PowerPoint</vt:lpstr>
      <vt:lpstr>Массаж шипованными мячами </vt:lpstr>
      <vt:lpstr>Массаж шипованными мячами </vt:lpstr>
      <vt:lpstr>Массаж биологически активных точек </vt:lpstr>
      <vt:lpstr>Массаж биологически активных точек. «Мы чистюли»  </vt:lpstr>
      <vt:lpstr>Массаж биологически активных точек  « Забавный карандашик»</vt:lpstr>
      <vt:lpstr>Массаж биологически активных точек «Дождик кап, кап, кап» </vt:lpstr>
      <vt:lpstr>Дыхательная гимнастика</vt:lpstr>
      <vt:lpstr>Успокоились немножко - Вдох - закончилась дорожка, Выдох встанем у порожка И опять начнём играть, День с улыбкою встречать.</vt:lpstr>
      <vt:lpstr>Результаты нетрадиционных оздоровительных технологий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нетрадиционных оздоровительных методик в здоровьсбережении детей </dc:title>
  <dc:creator>1</dc:creator>
  <cp:lastModifiedBy>Галюсик</cp:lastModifiedBy>
  <cp:revision>31</cp:revision>
  <dcterms:created xsi:type="dcterms:W3CDTF">2014-10-27T02:15:56Z</dcterms:created>
  <dcterms:modified xsi:type="dcterms:W3CDTF">2020-08-20T10:33:11Z</dcterms:modified>
</cp:coreProperties>
</file>