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36" d="100"/>
          <a:sy n="36" d="100"/>
        </p:scale>
        <p:origin x="-93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5DD8-4943-4A01-BEE4-DC66BD7D9F0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7150A52-2919-4920-9001-8579C1F8A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7236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5DD8-4943-4A01-BEE4-DC66BD7D9F0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7150A52-2919-4920-9001-8579C1F8A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7567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5DD8-4943-4A01-BEE4-DC66BD7D9F0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7150A52-2919-4920-9001-8579C1F8AB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14384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5DD8-4943-4A01-BEE4-DC66BD7D9F0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150A52-2919-4920-9001-8579C1F8A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7626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5DD8-4943-4A01-BEE4-DC66BD7D9F0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150A52-2919-4920-9001-8579C1F8AB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55104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5DD8-4943-4A01-BEE4-DC66BD7D9F0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150A52-2919-4920-9001-8579C1F8A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258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5DD8-4943-4A01-BEE4-DC66BD7D9F0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0A52-2919-4920-9001-8579C1F8A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9427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5DD8-4943-4A01-BEE4-DC66BD7D9F0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0A52-2919-4920-9001-8579C1F8A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711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5DD8-4943-4A01-BEE4-DC66BD7D9F0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0A52-2919-4920-9001-8579C1F8A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22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5DD8-4943-4A01-BEE4-DC66BD7D9F0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7150A52-2919-4920-9001-8579C1F8A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931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5DD8-4943-4A01-BEE4-DC66BD7D9F0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7150A52-2919-4920-9001-8579C1F8A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095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5DD8-4943-4A01-BEE4-DC66BD7D9F0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7150A52-2919-4920-9001-8579C1F8A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281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5DD8-4943-4A01-BEE4-DC66BD7D9F0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0A52-2919-4920-9001-8579C1F8A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731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5DD8-4943-4A01-BEE4-DC66BD7D9F0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0A52-2919-4920-9001-8579C1F8A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6846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5DD8-4943-4A01-BEE4-DC66BD7D9F0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0A52-2919-4920-9001-8579C1F8A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5081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5DD8-4943-4A01-BEE4-DC66BD7D9F0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150A52-2919-4920-9001-8579C1F8A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924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65DD8-4943-4A01-BEE4-DC66BD7D9F05}" type="datetimeFigureOut">
              <a:rPr lang="ru-RU" smtClean="0"/>
              <a:pPr/>
              <a:t>05.08.2020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7150A52-2919-4920-9001-8579C1F8A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463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907010"/>
            <a:ext cx="8915399" cy="2438399"/>
          </a:xfrm>
        </p:spPr>
        <p:txBody>
          <a:bodyPr/>
          <a:lstStyle/>
          <a:p>
            <a:pPr algn="ctr"/>
            <a:r>
              <a:rPr lang="ru-RU" sz="4400" dirty="0" smtClean="0"/>
              <a:t>Растения </a:t>
            </a:r>
            <a:br>
              <a:rPr lang="ru-RU" sz="4400" dirty="0" smtClean="0"/>
            </a:br>
            <a:r>
              <a:rPr lang="ru-RU" sz="4400" dirty="0" err="1" smtClean="0"/>
              <a:t>Нижневартовского</a:t>
            </a:r>
            <a:r>
              <a:rPr lang="ru-RU" sz="4400" dirty="0" smtClean="0"/>
              <a:t> района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411615"/>
            <a:ext cx="9602787" cy="1126283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Мини-проект  по биологии  </a:t>
            </a:r>
          </a:p>
          <a:p>
            <a:pPr algn="r"/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ученица 8 класса</a:t>
            </a:r>
          </a:p>
          <a:p>
            <a:pPr algn="r"/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Рогова Екатерина</a:t>
            </a:r>
            <a:endParaRPr lang="ru-RU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Святченко</a:t>
            </a:r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Мария Алексеевна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640" y="98281"/>
            <a:ext cx="1836160" cy="26106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575799" y="98281"/>
            <a:ext cx="2320636" cy="26339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245954">
            <a:off x="1618755" y="5286142"/>
            <a:ext cx="2251480" cy="14916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64366" y="3351848"/>
            <a:ext cx="1851298" cy="16784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790684" y="3330600"/>
            <a:ext cx="1884931" cy="293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8209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91132" y="1064664"/>
            <a:ext cx="9772073" cy="567129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1200" y="86391"/>
            <a:ext cx="1003992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Нижневартовского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находится в пределах северо- и среднетаежных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подзон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лесной зоны.</a:t>
            </a:r>
          </a:p>
          <a:p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подзоне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северной тайги леса состоят в основном из лиственницы и ели, встречаются кедр и сосна. Под их покровом растут лишайники и зеленые мхи. Широко распространены кустарники: водянка, багульник, голубика, карликовая береза. Среди ландшафтов этой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подзоны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преобладают сфагновые (верховые) болота, часто с сосной (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рямы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подзоне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средней тайги преобладают темнохвойные породы деревьев - ель, пихта, кедр. Подзолистые и болотные почвы, распространенные в этой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подзоне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покрыты зелеными мхами; здесь обильно растет брусника и черника. Много вторичных темнохвойно-сосново-мелколиственных лесов. На песчаных пространствах широко распространены сосновые лишайниковые леса. В северной части встречается лиственница. В долинах рек развита луговая растительность.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164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4466" y="2133600"/>
            <a:ext cx="5692652" cy="36853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0946" y="369455"/>
            <a:ext cx="967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Соотношение преобладающих древесных лесообразующих  пород на территории района представлено на диаграмме.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656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8885" y="4294623"/>
            <a:ext cx="3183659" cy="2454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117600" y="1330037"/>
            <a:ext cx="87468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Сосновые леса имеют </a:t>
            </a:r>
            <a:r>
              <a:rPr lang="ru-RU" dirty="0" err="1" smtClean="0"/>
              <a:t>водоохранное</a:t>
            </a:r>
            <a:r>
              <a:rPr lang="ru-RU" dirty="0" smtClean="0"/>
              <a:t>, почвозащитное, санитарно-гигиеническое значение и по праву считаются национальным богатством России.</a:t>
            </a:r>
          </a:p>
          <a:p>
            <a:r>
              <a:rPr lang="ru-RU" dirty="0" smtClean="0"/>
              <a:t>Сосна дает смолистую прочную древесину, издавна используется в строительстве, корабельном деле, для изготовления столбов, шпал, при производстве музыкальных инструментов, мебели.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07128" y="690328"/>
            <a:ext cx="6539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Значение и применение сосны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7600" y="3084363"/>
            <a:ext cx="87468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Побеги, сосновые почки, хвоя содержат значительные количества витамина С, эфирное масло и многие другие полезные вещества. Из хвои получают витаминный концентрат.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7599" y="4044650"/>
            <a:ext cx="78878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 красоту и величие, многообразную пользу в народном хозяйстве сосна сибирская введена в культуру. Она украшает парки Москвы, Санкт-Петербурга и других городов. Под Ярославлем сохранилась Толгская кедровая роща, посаженная в 16 веке.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779866" y="408790"/>
            <a:ext cx="2346879" cy="35834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478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7892" y="722663"/>
            <a:ext cx="9208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Значение и применение березы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316281"/>
            <a:ext cx="827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Ветвями берёзы украшают церкви и жилища на Троицу.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9200" y="1685613"/>
            <a:ext cx="72320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Берёзовые веники заготавливаются как корм для домашнего скота, на зимний период.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19200" y="2331944"/>
            <a:ext cx="77308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Берёзовый дёготь применяется в медицине и парфюмерии, преимущественно как противовоспалительное и антисептическое средство. В старину им смазывали ступицы тележных колёс для уменьшения трения.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9200" y="3532273"/>
            <a:ext cx="75830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Берёста издавна применялась в народных промыслах для изготовления туесков, корзинок, коробок, ковшей, лукошек, другой кухонной утвари, простейшей обуви (лапти), служила материалом для письма (берестяная грамота).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19200" y="4732602"/>
            <a:ext cx="7647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Народности </a:t>
            </a:r>
            <a:r>
              <a:rPr lang="ru-RU" dirty="0" smtClean="0"/>
              <a:t>Севера </a:t>
            </a:r>
            <a:r>
              <a:rPr lang="ru-RU" dirty="0"/>
              <a:t>использовали берёсту для изготовления лодок и сооружения жилищ — чумов.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19200" y="5378933"/>
            <a:ext cx="8275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Берёзовый сок идёт на приготовление разных напитков. Крупная берёза может дать в сутки больше одного ведра сока. Сок иногда консервируют, подкисляя фосфорной кислотой. Упаренный берёзовый сок применяют для весенней подкормки пчёл.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866909" y="236589"/>
            <a:ext cx="2530764" cy="33660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152659" y="4049574"/>
            <a:ext cx="2795890" cy="24465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0020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2255" y="1403927"/>
            <a:ext cx="78509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Плоды малины употребляют как свежими, так и замороженными или используют для приготовления варенья, желе, мармелада, соков. Малиновые вина, настойки, ликёры обладают высокими вкусовыми качествами.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53309" y="692728"/>
            <a:ext cx="7555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Значение и применение малины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2254" y="3527586"/>
            <a:ext cx="7850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народной медицине используются плоды и листья при простуде, гриппе, как жаропонижающее средство.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2255" y="2604256"/>
            <a:ext cx="802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качестве лекарственного сырья используют плод </a:t>
            </a:r>
            <a:r>
              <a:rPr lang="ru-RU" dirty="0" smtClean="0"/>
              <a:t>малины. В </a:t>
            </a:r>
            <a:r>
              <a:rPr lang="ru-RU" dirty="0"/>
              <a:t>медицине сушёные плоды употребляются как потогонное средство, сироп — для улучшения вкуса микстур.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82253" y="4173917"/>
            <a:ext cx="8026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Листья могут служить заменителем чая. Их сминают руками, листья выделяют сок и чернеют, а затем их сушат на печи.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1097788">
            <a:off x="8248072" y="4406609"/>
            <a:ext cx="3352800" cy="2219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493019">
            <a:off x="8815804" y="973818"/>
            <a:ext cx="3226186" cy="2330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351974" y="4820248"/>
            <a:ext cx="3219816" cy="1927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1849169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96</TotalTime>
  <Words>507</Words>
  <Application>Microsoft Office PowerPoint</Application>
  <PresentationFormat>Произвольный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Легкий дым</vt:lpstr>
      <vt:lpstr>Растения  Нижневартовского района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Растения Нижневартовского района</dc:title>
  <dc:creator>рогова екатерина</dc:creator>
  <cp:lastModifiedBy>Admin</cp:lastModifiedBy>
  <cp:revision>15</cp:revision>
  <dcterms:created xsi:type="dcterms:W3CDTF">2015-12-01T03:39:56Z</dcterms:created>
  <dcterms:modified xsi:type="dcterms:W3CDTF">2020-08-05T05:02:12Z</dcterms:modified>
</cp:coreProperties>
</file>