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120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16.08.2020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16.08.2020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16.08.2020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16.08.2020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16.08.2020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16.08.2020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16.08.2020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16.08.2020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16.08.2020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16.08.2020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16.08.2020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16.08.2020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cap="all" dirty="0" err="1"/>
              <a:t>е</a:t>
            </a:r>
            <a:r>
              <a:rPr lang="ru-RU" cap="all" dirty="0" err="1" smtClean="0"/>
              <a:t>ЖИК</a:t>
            </a:r>
            <a:r>
              <a:rPr lang="ru-RU" cap="all" dirty="0" smtClean="0"/>
              <a:t> </a:t>
            </a:r>
            <a:r>
              <a:rPr lang="ru-RU" cap="all" dirty="0"/>
              <a:t>ИЗ АРБУЗНЫХ СЕМЕЧЕК И ПЛАСТИЛИНА: ПОДЕЛКА ДЛЯ ДЕТЕЙ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4005063"/>
            <a:ext cx="6400800" cy="1024137"/>
          </a:xfrm>
        </p:spPr>
        <p:txBody>
          <a:bodyPr/>
          <a:lstStyle/>
          <a:p>
            <a:r>
              <a:rPr lang="ru-RU" dirty="0" smtClean="0"/>
              <a:t>Мастер-класс для детей подготовила </a:t>
            </a:r>
            <a:r>
              <a:rPr lang="ru-RU" dirty="0" err="1" smtClean="0"/>
              <a:t>Терникова</a:t>
            </a:r>
            <a:r>
              <a:rPr lang="ru-RU" dirty="0" smtClean="0"/>
              <a:t> Н.А.</a:t>
            </a:r>
          </a:p>
          <a:p>
            <a:r>
              <a:rPr lang="ru-RU" dirty="0" smtClean="0"/>
              <a:t>Воспитатель </a:t>
            </a:r>
            <a:r>
              <a:rPr lang="en-US" dirty="0" smtClean="0"/>
              <a:t>I</a:t>
            </a:r>
            <a:r>
              <a:rPr lang="ru-RU" dirty="0" err="1" smtClean="0"/>
              <a:t>кк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71347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ru-RU" cap="all" dirty="0" smtClean="0"/>
          </a:p>
          <a:p>
            <a:pPr marL="0" indent="0">
              <a:buNone/>
            </a:pPr>
            <a:r>
              <a:rPr lang="ru-RU" dirty="0" smtClean="0"/>
              <a:t>-Из </a:t>
            </a:r>
            <a:r>
              <a:rPr lang="ru-RU" dirty="0"/>
              <a:t>каких природных материалов можно сделать иголочки ежику?</a:t>
            </a:r>
          </a:p>
          <a:p>
            <a:pPr marL="0" indent="0">
              <a:buNone/>
            </a:pPr>
            <a:r>
              <a:rPr lang="ru-RU" dirty="0" smtClean="0"/>
              <a:t>-Чем </a:t>
            </a:r>
            <a:r>
              <a:rPr lang="ru-RU" dirty="0"/>
              <a:t>питаются ежи? Что можно дать нашему ежику? </a:t>
            </a:r>
            <a:r>
              <a:rPr lang="ru-RU" dirty="0" smtClean="0"/>
              <a:t>--Что </a:t>
            </a:r>
            <a:r>
              <a:rPr lang="ru-RU" dirty="0"/>
              <a:t>бы вы прикрепили ему на спинку?</a:t>
            </a:r>
          </a:p>
          <a:p>
            <a:pPr marL="0" indent="0">
              <a:buNone/>
            </a:pPr>
            <a:r>
              <a:rPr lang="ru-RU" dirty="0" smtClean="0"/>
              <a:t>-Подумайте</a:t>
            </a:r>
            <a:r>
              <a:rPr lang="ru-RU" dirty="0"/>
              <a:t>, из каких материалов вы сможете сделать подобного ёжика? Что вы прикрепите ему на иголочки? Сделайте ёжика по вашему воображению!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cap="all" dirty="0"/>
              <a:t>ТВОРЧЕСКИЕ ЗАДАНИЯ ДЛЯ ДЕТЕЙ</a:t>
            </a:r>
            <a:br>
              <a:rPr lang="ru-RU" cap="all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95612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195736" y="3717031"/>
            <a:ext cx="6084664" cy="240913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4000" dirty="0"/>
              <a:t>Удачи в творчестве!</a:t>
            </a:r>
          </a:p>
        </p:txBody>
      </p:sp>
    </p:spTree>
    <p:extLst>
      <p:ext uri="{BB962C8B-B14F-4D97-AF65-F5344CB8AC3E}">
        <p14:creationId xmlns:p14="http://schemas.microsoft.com/office/powerpoint/2010/main" val="286436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98308" y="2674938"/>
            <a:ext cx="5155321" cy="3451225"/>
          </a:xfr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800" dirty="0"/>
              <a:t>Арбуз — любимое лакомство детей и взрослых. А что делать с арбузными семенами? Из них делают арбузное масло, арбузную муку и, конечно же, детские поделки. Давайте сегодня сделаем вместе с детьми своими руками ежика из арбузных семян.</a:t>
            </a:r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1870897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980728"/>
            <a:ext cx="7772400" cy="3672408"/>
          </a:xfrm>
        </p:spPr>
        <p:txBody>
          <a:bodyPr>
            <a:normAutofit/>
          </a:bodyPr>
          <a:lstStyle/>
          <a:p>
            <a:pPr algn="l"/>
            <a:r>
              <a:rPr lang="ru-RU" sz="1600" cap="all" dirty="0"/>
              <a:t>МАТЕРИАЛЫ И ИНСТРУМЕНТЫ ДЛЯ ИЗГОТОВЛЕНИЯ </a:t>
            </a:r>
            <a:r>
              <a:rPr lang="ru-RU" sz="1600" cap="all" dirty="0" smtClean="0"/>
              <a:t>ЕЖИКА</a:t>
            </a:r>
            <a:br>
              <a:rPr lang="ru-RU" sz="1600" cap="all" dirty="0" smtClean="0"/>
            </a:br>
            <a:r>
              <a:rPr lang="ru-RU" sz="1600" cap="all" dirty="0"/>
              <a:t/>
            </a:r>
            <a:br>
              <a:rPr lang="ru-RU" sz="1600" cap="all" dirty="0"/>
            </a:br>
            <a:r>
              <a:rPr lang="ru-RU" sz="1600" cap="all" dirty="0" smtClean="0"/>
              <a:t/>
            </a:r>
            <a:br>
              <a:rPr lang="ru-RU" sz="1600" cap="all" dirty="0" smtClean="0"/>
            </a:br>
            <a:r>
              <a:rPr lang="ru-RU" sz="1600" cap="all" dirty="0"/>
              <a:t/>
            </a:r>
            <a:br>
              <a:rPr lang="ru-RU" sz="1600" cap="all" dirty="0"/>
            </a:br>
            <a:r>
              <a:rPr lang="ru-RU" sz="1600" dirty="0"/>
              <a:t>Для работы Вам необходимо приготовить</a:t>
            </a:r>
            <a:r>
              <a:rPr lang="ru-RU" sz="1600" dirty="0" smtClean="0"/>
              <a:t>:</a:t>
            </a:r>
            <a:br>
              <a:rPr lang="ru-RU" sz="1600" dirty="0" smtClean="0"/>
            </a:br>
            <a:r>
              <a:rPr lang="ru-RU" sz="1600" dirty="0"/>
              <a:t/>
            </a:r>
            <a:br>
              <a:rPr lang="ru-RU" sz="1600" dirty="0"/>
            </a:br>
            <a:r>
              <a:rPr lang="ru-RU" sz="1600" dirty="0"/>
              <a:t/>
            </a:r>
            <a:br>
              <a:rPr lang="ru-RU" sz="1600" dirty="0"/>
            </a:br>
            <a:r>
              <a:rPr lang="ru-RU" sz="1600" dirty="0" smtClean="0"/>
              <a:t>    цветной картон,</a:t>
            </a:r>
            <a:br>
              <a:rPr lang="ru-RU" sz="1600" dirty="0" smtClean="0"/>
            </a:br>
            <a:r>
              <a:rPr lang="ru-RU" sz="1600" dirty="0" smtClean="0"/>
              <a:t>    пластилин</a:t>
            </a:r>
            <a:r>
              <a:rPr lang="ru-RU" sz="1600" dirty="0"/>
              <a:t>,</a:t>
            </a:r>
            <a:br>
              <a:rPr lang="ru-RU" sz="1600" dirty="0"/>
            </a:br>
            <a:r>
              <a:rPr lang="ru-RU" sz="1600" dirty="0" smtClean="0"/>
              <a:t>    клей </a:t>
            </a:r>
            <a:r>
              <a:rPr lang="ru-RU" sz="1600" dirty="0"/>
              <a:t>ПВА,</a:t>
            </a:r>
            <a:br>
              <a:rPr lang="ru-RU" sz="1600" dirty="0"/>
            </a:br>
            <a:r>
              <a:rPr lang="ru-RU" sz="1600" dirty="0" smtClean="0"/>
              <a:t>    семена </a:t>
            </a:r>
            <a:r>
              <a:rPr lang="ru-RU" sz="1600" dirty="0"/>
              <a:t>арбуза,</a:t>
            </a:r>
            <a:br>
              <a:rPr lang="ru-RU" sz="1600" dirty="0"/>
            </a:br>
            <a:r>
              <a:rPr lang="ru-RU" sz="1600" dirty="0" smtClean="0"/>
              <a:t>    черный </a:t>
            </a:r>
            <a:r>
              <a:rPr lang="ru-RU" sz="1600" dirty="0"/>
              <a:t>фломастер.</a:t>
            </a:r>
            <a:br>
              <a:rPr lang="ru-RU" sz="1600" dirty="0"/>
            </a:b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2065744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Шаг </a:t>
            </a:r>
            <a:r>
              <a:rPr lang="ru-RU" dirty="0"/>
              <a:t>1. Подготовка заготовки для выполнения ежика </a:t>
            </a:r>
          </a:p>
          <a:p>
            <a:endParaRPr lang="ru-RU" dirty="0"/>
          </a:p>
          <a:p>
            <a:pPr marL="0" indent="0">
              <a:buNone/>
            </a:pPr>
            <a:r>
              <a:rPr lang="ru-RU" dirty="0"/>
              <a:t>Что нужно сделать на этом этапе:</a:t>
            </a:r>
          </a:p>
          <a:p>
            <a:endParaRPr lang="ru-RU" dirty="0"/>
          </a:p>
          <a:p>
            <a:pPr marL="0" indent="0">
              <a:buNone/>
            </a:pPr>
            <a:r>
              <a:rPr lang="ru-RU" dirty="0"/>
              <a:t>— Вырезать по шаблону заготовку для ежика из картона желтого цвета.</a:t>
            </a:r>
          </a:p>
          <a:p>
            <a:endParaRPr lang="ru-RU" dirty="0"/>
          </a:p>
          <a:p>
            <a:pPr marL="0" indent="0">
              <a:buNone/>
            </a:pPr>
            <a:r>
              <a:rPr lang="ru-RU" dirty="0"/>
              <a:t>— Карандашом наметить линию, разделяющую  туловище от головы.</a:t>
            </a:r>
          </a:p>
          <a:p>
            <a:endParaRPr lang="ru-RU" dirty="0"/>
          </a:p>
          <a:p>
            <a:pPr marL="0" indent="0">
              <a:buNone/>
            </a:pPr>
            <a:r>
              <a:rPr lang="ru-RU" dirty="0"/>
              <a:t>— Вырезать кружок из бумаги или картона черного цвета, наклеить на заготовку носик.</a:t>
            </a:r>
          </a:p>
          <a:p>
            <a:endParaRPr lang="ru-RU" dirty="0"/>
          </a:p>
          <a:p>
            <a:pPr marL="0" indent="0">
              <a:buNone/>
            </a:pPr>
            <a:r>
              <a:rPr lang="ru-RU" dirty="0"/>
              <a:t>Вот что у Вас получится в результате выполнения первого шага.</a:t>
            </a:r>
          </a:p>
          <a:p>
            <a:endParaRPr lang="ru-RU" dirty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/>
              <a:t>ПОШАГОВОЕ ОПИСАНИЕ ИЗГОТОВЛЕНИЯ ЕЖИКА ИЗ АРБУЗНЫХ СЕМЕЧЕК</a:t>
            </a:r>
          </a:p>
        </p:txBody>
      </p:sp>
    </p:spTree>
    <p:extLst>
      <p:ext uri="{BB962C8B-B14F-4D97-AF65-F5344CB8AC3E}">
        <p14:creationId xmlns:p14="http://schemas.microsoft.com/office/powerpoint/2010/main" val="1394806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2420888"/>
            <a:ext cx="7704856" cy="3960440"/>
          </a:xfrm>
        </p:spPr>
      </p:pic>
    </p:spTree>
    <p:extLst>
      <p:ext uri="{BB962C8B-B14F-4D97-AF65-F5344CB8AC3E}">
        <p14:creationId xmlns:p14="http://schemas.microsoft.com/office/powerpoint/2010/main" val="3154473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96367" y="2674938"/>
            <a:ext cx="5159203" cy="3451225"/>
          </a:xfr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722520"/>
          </a:xfrm>
        </p:spPr>
        <p:txBody>
          <a:bodyPr>
            <a:noAutofit/>
          </a:bodyPr>
          <a:lstStyle/>
          <a:p>
            <a:r>
              <a:rPr lang="ru-RU" sz="1600" b="1" dirty="0"/>
              <a:t>Шаг 2. Готовим  на силуэте ежика слой, к которому будем прикреплять арбузные семечки</a:t>
            </a:r>
            <a:r>
              <a:rPr lang="ru-RU" sz="1600" dirty="0"/>
              <a:t/>
            </a:r>
            <a:br>
              <a:rPr lang="ru-RU" sz="1600" dirty="0"/>
            </a:br>
            <a:r>
              <a:rPr lang="ru-RU" sz="1600" dirty="0"/>
              <a:t>Скатать шарик из пластилина </a:t>
            </a:r>
            <a:r>
              <a:rPr lang="ru-RU" sz="1600" dirty="0" smtClean="0"/>
              <a:t>коричневого </a:t>
            </a:r>
            <a:r>
              <a:rPr lang="ru-RU" sz="1600" dirty="0"/>
              <a:t>или темно-серого цвета, растянуть его пальчиками по заготовке в области туловища. Слой не должен быть очень тонким, иначе арбузные семечки не прикрепятся.</a:t>
            </a:r>
            <a:br>
              <a:rPr lang="ru-RU" sz="1600" dirty="0"/>
            </a:b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2019793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b="1" dirty="0"/>
              <a:t>Шаг 3. Украшаем ежика колючками из арбузных семечек. Оформляем фигурку ежа. 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— Воткнуть семечки в пластилин с наклоном в сторону спины, потому что под таким направлением растут у ёжика иголочки. Начинать  их крепление нудно с хвостовой части и так ряд за рядом постепенно дойти до линии,  разделяющей туловище от головы.</a:t>
            </a:r>
          </a:p>
          <a:p>
            <a:pPr marL="0" indent="0">
              <a:buNone/>
            </a:pPr>
            <a:r>
              <a:rPr lang="ru-RU" dirty="0"/>
              <a:t>— Черным фломастером нарисовать глаз и бровь.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27518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3648" y="2708920"/>
            <a:ext cx="6408712" cy="3744416"/>
          </a:xfr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908720"/>
            <a:ext cx="8229600" cy="2664296"/>
          </a:xfrm>
        </p:spPr>
        <p:txBody>
          <a:bodyPr>
            <a:normAutofit fontScale="90000"/>
          </a:bodyPr>
          <a:lstStyle/>
          <a:p>
            <a:r>
              <a:rPr lang="ru-RU" sz="1800" dirty="0"/>
              <a:t>Шаг 4. Лепим грибочки для ежика</a:t>
            </a:r>
            <a:r>
              <a:rPr lang="ru-RU" sz="1800" dirty="0" smtClean="0"/>
              <a:t>.</a:t>
            </a:r>
            <a:r>
              <a:rPr lang="ru-RU" sz="1800" dirty="0"/>
              <a:t> Для изготовления грибочков нам нужно:</a:t>
            </a:r>
            <a:br>
              <a:rPr lang="ru-RU" sz="1800" dirty="0"/>
            </a:br>
            <a:r>
              <a:rPr lang="ru-RU" sz="1800" dirty="0"/>
              <a:t>— скатать из коричневого пластилина небольшие шарики.</a:t>
            </a:r>
            <a:br>
              <a:rPr lang="ru-RU" sz="1800" dirty="0"/>
            </a:br>
            <a:r>
              <a:rPr lang="ru-RU" sz="1800" dirty="0"/>
              <a:t>— скатать из белого пластилина колбаски.</a:t>
            </a:r>
            <a:br>
              <a:rPr lang="ru-RU" sz="1800" dirty="0"/>
            </a:br>
            <a:r>
              <a:rPr lang="ru-RU" sz="1800" dirty="0"/>
              <a:t>— соединить шарики с колбасками, слегка приплюснув шарик.</a:t>
            </a:r>
            <a:br>
              <a:rPr lang="ru-RU" sz="1800" dirty="0"/>
            </a:br>
            <a:r>
              <a:rPr lang="ru-RU" sz="1800" dirty="0"/>
              <a:t>Получим вот такие грибочки.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10816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98308" y="2674938"/>
            <a:ext cx="5155321" cy="3451225"/>
          </a:xfr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794528"/>
          </a:xfrm>
        </p:spPr>
        <p:txBody>
          <a:bodyPr>
            <a:normAutofit/>
          </a:bodyPr>
          <a:lstStyle/>
          <a:p>
            <a:r>
              <a:rPr lang="ru-RU" sz="2200" b="1" dirty="0"/>
              <a:t>Шаг 5. Прикрепить грибочки на спинку ежику. </a:t>
            </a:r>
            <a:r>
              <a:rPr lang="ru-RU" sz="2200" dirty="0"/>
              <a:t/>
            </a:r>
            <a:br>
              <a:rPr lang="ru-RU" sz="2200" dirty="0"/>
            </a:br>
            <a:r>
              <a:rPr lang="ru-RU" sz="2200" dirty="0"/>
              <a:t>Прикрепить грибочки на спинку ёжика легкими вдавливающими движениями. Ёжик готов!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03961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37</TotalTime>
  <Words>244</Words>
  <Application>Microsoft Office PowerPoint</Application>
  <PresentationFormat>Экран (4:3)</PresentationFormat>
  <Paragraphs>30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Волна</vt:lpstr>
      <vt:lpstr>еЖИК ИЗ АРБУЗНЫХ СЕМЕЧЕК И ПЛАСТИЛИНА: ПОДЕЛКА ДЛЯ ДЕТЕЙ</vt:lpstr>
      <vt:lpstr>Арбуз — любимое лакомство детей и взрослых. А что делать с арбузными семенами? Из них делают арбузное масло, арбузную муку и, конечно же, детские поделки. Давайте сегодня сделаем вместе с детьми своими руками ежика из арбузных семян.</vt:lpstr>
      <vt:lpstr>МАТЕРИАЛЫ И ИНСТРУМЕНТЫ ДЛЯ ИЗГОТОВЛЕНИЯ ЕЖИКА    Для работы Вам необходимо приготовить:       цветной картон,     пластилин,     клей ПВА,     семена арбуза,     черный фломастер. </vt:lpstr>
      <vt:lpstr>ПОШАГОВОЕ ОПИСАНИЕ ИЗГОТОВЛЕНИЯ ЕЖИКА ИЗ АРБУЗНЫХ СЕМЕЧЕК</vt:lpstr>
      <vt:lpstr>Презентация PowerPoint</vt:lpstr>
      <vt:lpstr>Шаг 2. Готовим  на силуэте ежика слой, к которому будем прикреплять арбузные семечки Скатать шарик из пластилина коричневого или темно-серого цвета, растянуть его пальчиками по заготовке в области туловища. Слой не должен быть очень тонким, иначе арбузные семечки не прикрепятся. </vt:lpstr>
      <vt:lpstr>Презентация PowerPoint</vt:lpstr>
      <vt:lpstr>Шаг 4. Лепим грибочки для ежика. Для изготовления грибочков нам нужно: — скатать из коричневого пластилина небольшие шарики. — скатать из белого пластилина колбаски. — соединить шарики с колбасками, слегка приплюснув шарик. Получим вот такие грибочки.   </vt:lpstr>
      <vt:lpstr>Шаг 5. Прикрепить грибочки на спинку ежику.  Прикрепить грибочки на спинку ёжика легкими вдавливающими движениями. Ёжик готов! </vt:lpstr>
      <vt:lpstr>ТВОРЧЕСКИЕ ЗАДАНИЯ ДЛЯ ДЕТЕЙ 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еЖИК ИЗ АРБУЗНЫХ СЕМЕЧЕК И ПЛАСТИЛИНА: ПОДЕЛКА ДЛЯ ДЕТЕЙ</dc:title>
  <dc:creator>Дмитрий</dc:creator>
  <cp:lastModifiedBy>ternikov.97@mail.ru</cp:lastModifiedBy>
  <cp:revision>5</cp:revision>
  <dcterms:created xsi:type="dcterms:W3CDTF">2020-08-16T16:25:14Z</dcterms:created>
  <dcterms:modified xsi:type="dcterms:W3CDTF">2020-08-16T17:13:51Z</dcterms:modified>
</cp:coreProperties>
</file>