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5" r:id="rId14"/>
    <p:sldId id="282" r:id="rId15"/>
    <p:sldId id="283" r:id="rId16"/>
    <p:sldId id="284" r:id="rId17"/>
    <p:sldId id="289" r:id="rId18"/>
    <p:sldId id="286" r:id="rId19"/>
    <p:sldId id="290" r:id="rId20"/>
    <p:sldId id="288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190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D9410-052D-413B-B0C3-86C3A0E17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08AC4-46AA-473E-85D3-6E8ED12CC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348B8-54CA-412F-8DE8-698A2FA2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1A848-0BFF-485C-B3E1-4D615D8F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D1F87-D5DC-4005-B75B-A0A172F7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C756F-88A3-4458-B6AA-D5FFC0B8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22407-ED0A-439C-9B0C-9670646AC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725F5-EF6D-495D-8A17-74C34750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54071-F079-4FF3-A0E6-4F84A35B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EA7BD-6B5E-4E43-8B8A-6749EEFA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51CB89-574D-4D11-A232-3BF40B8F3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2CE91F-B27A-468F-B93D-E860AF34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8D8A-7D6E-4D5B-81C9-2E3C0BB1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EFB67-7BAD-4923-A181-6507DFF3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3DB78-B20B-467E-BA6F-F496A46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BDC0A-F6ED-45C0-A135-124636A5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C5419-FDEB-4852-ABBE-61A5F360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D43614-6C8D-4D51-BC49-3AAD2216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A4AB1-8E39-4855-B868-B391B85A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788DC-D9FF-440B-BAF1-41B9736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3B923-4452-491B-81F2-D20C404C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B3CC3-D164-4117-928D-60DF5C320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87012-98CE-4AA3-BDC1-98D6C13F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015AE-697B-4CFF-89DA-A7B6C78D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BF73D-A348-4A2A-AF14-41E1C23C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F3B8A-7F5B-4A5E-8685-2FACD906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C65B7-FB44-4597-AF3E-D7BCBF98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D34569-052C-4127-B00B-F0D40B87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7E1A7A-44C5-4EFC-BA89-4D35F3C6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6273B-4CB5-4157-8CCF-06C50157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C08F6-F606-498A-BF4F-FA444A6A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047F2-6C57-42F2-8912-981D2C3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A15BD-5285-4574-8842-F57548D1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A4192-2675-418A-8B19-027FC0232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F4512E-53D5-409B-8E6C-90235A198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6E67A9-F45A-4471-A941-CECEE5C1E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3CBA56-BD26-455A-BDE1-FB967856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BF5AD9-716F-4D09-81A7-1FF46C3C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6341A3-E58A-449A-B518-66AB3B1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2605B-924A-49AA-8108-BF97FD5D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C13AA5-9377-4B1F-BB84-24CABFBC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5D91D-362C-4240-AEC8-0135BA0F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D0EAF9-0010-4C55-9E36-AC7AED80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E40FEC-E195-4BA7-BBAA-4DCAC1FE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BCCC3-BCDF-4D18-B42A-8D78C9FC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61823-3B7B-41DA-8F06-5501D263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0E54D-BBAE-4A67-B97A-29EE42B9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EA846-C751-48B2-BD49-F54EE35D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AFB0D-98A3-4548-8630-3A8D61D0D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DDE65-9D8E-4EF1-BDBE-59FF8114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91D77-3A51-4546-AD7C-5BB6BCB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621F4-4F74-46DB-AE05-70E784ED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A1F97-3388-4762-9804-53B19DCD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B7BDCC-7981-4777-93EA-863DAA069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942BD-25BD-4EBB-888D-3124212A6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72AD8-CE0D-4FD5-AC36-2E30BF95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50A9D-4588-4253-B78E-3707094D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DF65CE-850A-4B05-807C-7EAB133F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18B67-41E5-45D6-9214-98273E9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54A540-4126-4CAA-9848-750263DE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BE6A1-B66B-45F8-B12A-028114190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09C8-E09F-4EE8-B406-8CDCAE69FF47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4CE51-AC26-4586-A407-95365C12F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46434-BF40-476A-85E0-B798DCA78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8F34-0307-4920-AAE1-944D0536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73C277-CF56-4CEC-A23D-1941AF0B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6F9E3-1177-43E4-9D95-FBC8D81BFA24}"/>
              </a:ext>
            </a:extLst>
          </p:cNvPr>
          <p:cNvSpPr txBox="1"/>
          <p:nvPr/>
        </p:nvSpPr>
        <p:spPr>
          <a:xfrm>
            <a:off x="1415845" y="1688838"/>
            <a:ext cx="6676103" cy="2077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ТРАВМАТИЗМ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ЕГО ПРОФИЛАКТИКА»</a:t>
            </a:r>
          </a:p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3F7AFB-0082-4D1E-8B7A-4DD2FA24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97" y="3032281"/>
            <a:ext cx="2408903" cy="38257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86C9C5-BFE6-4947-9D7D-9881A754670F}"/>
              </a:ext>
            </a:extLst>
          </p:cNvPr>
          <p:cNvSpPr/>
          <p:nvPr/>
        </p:nvSpPr>
        <p:spPr>
          <a:xfrm>
            <a:off x="1071716" y="92452"/>
            <a:ext cx="7816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№18 комбинированного вида» МОГО «Ухта»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9B2D9-A88F-4694-9C32-0D5F2C46FF8B}"/>
              </a:ext>
            </a:extLst>
          </p:cNvPr>
          <p:cNvSpPr txBox="1"/>
          <p:nvPr/>
        </p:nvSpPr>
        <p:spPr>
          <a:xfrm>
            <a:off x="2546555" y="4125006"/>
            <a:ext cx="514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11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Савинова Светлана Фёдоровна, музыкальный руководитель.</a:t>
            </a:r>
          </a:p>
          <a:p>
            <a:endParaRPr lang="ru-RU" b="1" dirty="0">
              <a:solidFill>
                <a:srgbClr val="001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11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год.</a:t>
            </a:r>
          </a:p>
        </p:txBody>
      </p:sp>
    </p:spTree>
    <p:extLst>
      <p:ext uri="{BB962C8B-B14F-4D97-AF65-F5344CB8AC3E}">
        <p14:creationId xmlns:p14="http://schemas.microsoft.com/office/powerpoint/2010/main" val="3371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94735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дует на ладошку -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Обожглась она немножко.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взяла играть утюг,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больно сразу вдруг!</a:t>
            </a:r>
          </a:p>
        </p:txBody>
      </p:sp>
    </p:spTree>
    <p:extLst>
      <p:ext uri="{BB962C8B-B14F-4D97-AF65-F5344CB8AC3E}">
        <p14:creationId xmlns:p14="http://schemas.microsoft.com/office/powerpoint/2010/main" val="215745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06245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всё правильно сказали!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я вам покажу картинки,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их внимательно рассмотрите!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 Что неправильно? </a:t>
            </a:r>
          </a:p>
        </p:txBody>
      </p:sp>
    </p:spTree>
    <p:extLst>
      <p:ext uri="{BB962C8B-B14F-4D97-AF65-F5344CB8AC3E}">
        <p14:creationId xmlns:p14="http://schemas.microsoft.com/office/powerpoint/2010/main" val="3031587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647AA-2F96-4E1E-B2AD-31DF045AC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757083"/>
            <a:ext cx="5161936" cy="5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4E5C2-D4B7-4A5F-8756-0BC43716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68" y="599767"/>
            <a:ext cx="5202021" cy="59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647AA-2F96-4E1E-B2AD-31DF045AC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87" y="658761"/>
            <a:ext cx="5161936" cy="57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647AA-2F96-4E1E-B2AD-31DF045AC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87" y="550606"/>
            <a:ext cx="5368413" cy="59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39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92D82-09B8-4F14-97A6-DE64D548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84" y="747252"/>
            <a:ext cx="4916129" cy="57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2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19C42-FA43-467D-AA5E-E96E8DB06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29" y="654459"/>
            <a:ext cx="5092342" cy="57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0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1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5791200" y="1622323"/>
            <a:ext cx="3352799" cy="523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A19C8-220B-4563-9393-296D219495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" b="4170"/>
          <a:stretch/>
        </p:blipFill>
        <p:spPr>
          <a:xfrm>
            <a:off x="703330" y="668594"/>
            <a:ext cx="4999380" cy="56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4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358877" y="247557"/>
            <a:ext cx="8426245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наши ребята!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помнить очень надо!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правила вам надо соблюдать,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них могу я рассказать!</a:t>
            </a:r>
          </a:p>
        </p:txBody>
      </p:sp>
    </p:spTree>
    <p:extLst>
      <p:ext uri="{BB962C8B-B14F-4D97-AF65-F5344CB8AC3E}">
        <p14:creationId xmlns:p14="http://schemas.microsoft.com/office/powerpoint/2010/main" val="49952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334297" y="0"/>
            <a:ext cx="8426245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узнали меня? Да, я доктор Айболит.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хочу поговорить с вами о травмах.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знаете, что это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4637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157316" y="58845"/>
            <a:ext cx="5397910" cy="674030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правил есть на свете,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должны запомнить дети!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спички лучше не играть!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чужим не открывать!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Осторожность в гололед,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ушибов сбережет!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в саду забор,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светофор?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чтоб не было 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шалите у воды!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 без спросу нож!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запомни, где живешь!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пожар, что нужно знать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кого на помощь звать?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Ноль один, ноль два, ноль три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запомни! И звони!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4572000" y="609599"/>
            <a:ext cx="4503174" cy="61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358877" y="864445"/>
            <a:ext cx="842624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850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25910" y="0"/>
            <a:ext cx="7531509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травмам относятся: падение и ушиб, ожог, отравление, удушение, удар электрическим током и многое другое.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повреждения тела, при котором человек испытывает боль.  </a:t>
            </a:r>
          </a:p>
        </p:txBody>
      </p:sp>
    </p:spTree>
    <p:extLst>
      <p:ext uri="{BB962C8B-B14F-4D97-AF65-F5344CB8AC3E}">
        <p14:creationId xmlns:p14="http://schemas.microsoft.com/office/powerpoint/2010/main" val="382434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25910" y="0"/>
            <a:ext cx="7531509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поиграть в игру?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читать вам стихотворение,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слушайте внимательно.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мне,  что дети сделали неправильно,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какую травму они получили.</a:t>
            </a:r>
          </a:p>
        </p:txBody>
      </p:sp>
    </p:spTree>
    <p:extLst>
      <p:ext uri="{BB962C8B-B14F-4D97-AF65-F5344CB8AC3E}">
        <p14:creationId xmlns:p14="http://schemas.microsoft.com/office/powerpoint/2010/main" val="267492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25910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Таня громко плачет -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Прищемила дверью пальчик,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Видишь, красное пятно!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болит, а дел полно!</a:t>
            </a:r>
          </a:p>
        </p:txBody>
      </p:sp>
    </p:spTree>
    <p:extLst>
      <p:ext uri="{BB962C8B-B14F-4D97-AF65-F5344CB8AC3E}">
        <p14:creationId xmlns:p14="http://schemas.microsoft.com/office/powerpoint/2010/main" val="377511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94735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большой синяк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щеке не просто так.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Подрались вчера мы с Лёхой.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Знаю-знаю – драться плохо!</a:t>
            </a:r>
          </a:p>
        </p:txBody>
      </p:sp>
    </p:spTree>
    <p:extLst>
      <p:ext uri="{BB962C8B-B14F-4D97-AF65-F5344CB8AC3E}">
        <p14:creationId xmlns:p14="http://schemas.microsoft.com/office/powerpoint/2010/main" val="3498306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94735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даче с другом я играл,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Залез на дерево, упал.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больно, я терпел –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друге плакать не хотел.</a:t>
            </a:r>
          </a:p>
        </p:txBody>
      </p:sp>
    </p:spTree>
    <p:extLst>
      <p:ext uri="{BB962C8B-B14F-4D97-AF65-F5344CB8AC3E}">
        <p14:creationId xmlns:p14="http://schemas.microsoft.com/office/powerpoint/2010/main" val="2974969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94735" y="0"/>
            <a:ext cx="7531509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играли мы с сестрой,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бегал, словно заводной.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вдруг споткнулся и упал,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Коленку тёр, но не рыдал.</a:t>
            </a:r>
          </a:p>
        </p:txBody>
      </p:sp>
    </p:spTree>
    <p:extLst>
      <p:ext uri="{BB962C8B-B14F-4D97-AF65-F5344CB8AC3E}">
        <p14:creationId xmlns:p14="http://schemas.microsoft.com/office/powerpoint/2010/main" val="188159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FFF23-F3A9-403F-9149-3E0C4BDD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3A48F-73DD-4531-A0ED-E6E5694D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1790" b="3314"/>
          <a:stretch/>
        </p:blipFill>
        <p:spPr>
          <a:xfrm>
            <a:off x="2549013" y="2064774"/>
            <a:ext cx="4045974" cy="4709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48A9C-4ED0-49E0-A9DE-2C8968E5C8CC}"/>
              </a:ext>
            </a:extLst>
          </p:cNvPr>
          <p:cNvSpPr txBox="1"/>
          <p:nvPr/>
        </p:nvSpPr>
        <p:spPr>
          <a:xfrm>
            <a:off x="894735" y="0"/>
            <a:ext cx="7531509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бежит, и так обидно! Ничего уже не видно.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Слёзы льются, но молчу, всё равно не закричу!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Делала я бутерброд, но беда настигла, вот!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Хотела папу угостить,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– то вместе нам грустить!</a:t>
            </a:r>
          </a:p>
        </p:txBody>
      </p:sp>
    </p:spTree>
    <p:extLst>
      <p:ext uri="{BB962C8B-B14F-4D97-AF65-F5344CB8AC3E}">
        <p14:creationId xmlns:p14="http://schemas.microsoft.com/office/powerpoint/2010/main" val="2518532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431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Савинова</dc:creator>
  <cp:lastModifiedBy>Светлана Савинова</cp:lastModifiedBy>
  <cp:revision>12</cp:revision>
  <dcterms:created xsi:type="dcterms:W3CDTF">2020-05-02T02:09:43Z</dcterms:created>
  <dcterms:modified xsi:type="dcterms:W3CDTF">2020-07-12T16:19:01Z</dcterms:modified>
</cp:coreProperties>
</file>