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3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3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5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4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1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3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0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8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3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0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8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975DCF-A4AC-4AFF-85C2-36FEE46E089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46C6CE-FE8C-4D6B-BEAB-B71CB3A57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1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5669"/>
            <a:ext cx="9144000" cy="1174531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Паровозик «</a:t>
            </a:r>
            <a:r>
              <a:rPr lang="ru-RU" b="1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Знаний</a:t>
            </a:r>
            <a:r>
              <a:rPr lang="ru-RU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ru-RU" b="1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18" y="1316288"/>
            <a:ext cx="12192000" cy="48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0"/>
            <a:ext cx="458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>
                <a:solidFill>
                  <a:srgbClr val="C00000"/>
                </a:solidFill>
              </a:rPr>
              <a:t>Ч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итайка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83" y="646386"/>
            <a:ext cx="6053957" cy="60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34" y="-179571"/>
            <a:ext cx="10364451" cy="15961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62695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много читает, тот много знает»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6" y="1416605"/>
            <a:ext cx="9144000" cy="52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483" y="977462"/>
            <a:ext cx="7236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Та  то  ту  ты  </a:t>
            </a:r>
            <a:r>
              <a:rPr lang="ru-RU" sz="4800" b="1" dirty="0" err="1" smtClean="0">
                <a:solidFill>
                  <a:srgbClr val="002060"/>
                </a:solidFill>
              </a:rPr>
              <a:t>ти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На но ну  </a:t>
            </a:r>
            <a:r>
              <a:rPr lang="ru-RU" sz="4800" b="1" dirty="0" err="1" smtClean="0">
                <a:solidFill>
                  <a:srgbClr val="002060"/>
                </a:solidFill>
              </a:rPr>
              <a:t>ны</a:t>
            </a:r>
            <a:r>
              <a:rPr lang="ru-RU" sz="4800" b="1" dirty="0" smtClean="0">
                <a:solidFill>
                  <a:srgbClr val="002060"/>
                </a:solidFill>
              </a:rPr>
              <a:t>  ни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Ка  ко  </a:t>
            </a:r>
            <a:r>
              <a:rPr lang="ru-RU" sz="4800" b="1" dirty="0" err="1" smtClean="0">
                <a:solidFill>
                  <a:srgbClr val="002060"/>
                </a:solidFill>
              </a:rPr>
              <a:t>кы</a:t>
            </a:r>
            <a:r>
              <a:rPr lang="ru-RU" sz="4800" b="1" dirty="0" smtClean="0">
                <a:solidFill>
                  <a:srgbClr val="002060"/>
                </a:solidFill>
              </a:rPr>
              <a:t>  ку  </a:t>
            </a:r>
            <a:r>
              <a:rPr lang="ru-RU" sz="4800" b="1" dirty="0" err="1" smtClean="0">
                <a:solidFill>
                  <a:srgbClr val="002060"/>
                </a:solidFill>
              </a:rPr>
              <a:t>ки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err="1" smtClean="0">
                <a:solidFill>
                  <a:srgbClr val="002060"/>
                </a:solidFill>
              </a:rPr>
              <a:t>Са</a:t>
            </a:r>
            <a:r>
              <a:rPr lang="ru-RU" sz="4800" b="1" dirty="0" smtClean="0">
                <a:solidFill>
                  <a:srgbClr val="002060"/>
                </a:solidFill>
              </a:rPr>
              <a:t>  со  су  </a:t>
            </a:r>
            <a:r>
              <a:rPr lang="ru-RU" sz="4800" b="1" dirty="0" err="1" smtClean="0">
                <a:solidFill>
                  <a:srgbClr val="002060"/>
                </a:solidFill>
              </a:rPr>
              <a:t>сы</a:t>
            </a:r>
            <a:r>
              <a:rPr lang="ru-RU" sz="4800" b="1" dirty="0" smtClean="0">
                <a:solidFill>
                  <a:srgbClr val="002060"/>
                </a:solidFill>
              </a:rPr>
              <a:t>  си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Ла  </a:t>
            </a:r>
            <a:r>
              <a:rPr lang="ru-RU" sz="4800" b="1" dirty="0" err="1" smtClean="0">
                <a:solidFill>
                  <a:srgbClr val="002060"/>
                </a:solidFill>
              </a:rPr>
              <a:t>ло</a:t>
            </a:r>
            <a:r>
              <a:rPr lang="ru-RU" sz="4800" b="1" dirty="0" smtClean="0">
                <a:solidFill>
                  <a:srgbClr val="002060"/>
                </a:solidFill>
              </a:rPr>
              <a:t>  </a:t>
            </a:r>
            <a:r>
              <a:rPr lang="ru-RU" sz="4800" b="1" dirty="0" err="1" smtClean="0">
                <a:solidFill>
                  <a:srgbClr val="002060"/>
                </a:solidFill>
              </a:rPr>
              <a:t>лу</a:t>
            </a:r>
            <a:r>
              <a:rPr lang="ru-RU" sz="4800" b="1" dirty="0" smtClean="0">
                <a:solidFill>
                  <a:srgbClr val="002060"/>
                </a:solidFill>
              </a:rPr>
              <a:t>  ли  </a:t>
            </a:r>
            <a:r>
              <a:rPr lang="ru-RU" sz="4800" b="1" dirty="0" err="1" smtClean="0">
                <a:solidFill>
                  <a:srgbClr val="002060"/>
                </a:solidFill>
              </a:rPr>
              <a:t>лы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Ра  </a:t>
            </a:r>
            <a:r>
              <a:rPr lang="ru-RU" sz="4800" b="1" dirty="0" err="1" smtClean="0">
                <a:solidFill>
                  <a:srgbClr val="002060"/>
                </a:solidFill>
              </a:rPr>
              <a:t>ро</a:t>
            </a:r>
            <a:r>
              <a:rPr lang="ru-RU" sz="4800" b="1" dirty="0" smtClean="0">
                <a:solidFill>
                  <a:srgbClr val="002060"/>
                </a:solidFill>
              </a:rPr>
              <a:t>  </a:t>
            </a:r>
            <a:r>
              <a:rPr lang="ru-RU" sz="4800" b="1" dirty="0" err="1" smtClean="0">
                <a:solidFill>
                  <a:srgbClr val="002060"/>
                </a:solidFill>
              </a:rPr>
              <a:t>ру</a:t>
            </a:r>
            <a:r>
              <a:rPr lang="ru-RU" sz="4800" b="1" dirty="0" smtClean="0">
                <a:solidFill>
                  <a:srgbClr val="002060"/>
                </a:solidFill>
              </a:rPr>
              <a:t>  </a:t>
            </a:r>
            <a:r>
              <a:rPr lang="ru-RU" sz="4800" b="1" dirty="0" err="1" smtClean="0">
                <a:solidFill>
                  <a:srgbClr val="002060"/>
                </a:solidFill>
              </a:rPr>
              <a:t>ри</a:t>
            </a:r>
            <a:r>
              <a:rPr lang="ru-RU" sz="4800" b="1" dirty="0" smtClean="0">
                <a:solidFill>
                  <a:srgbClr val="002060"/>
                </a:solidFill>
              </a:rPr>
              <a:t>  </a:t>
            </a:r>
            <a:r>
              <a:rPr lang="ru-RU" sz="4800" b="1" dirty="0" err="1" smtClean="0">
                <a:solidFill>
                  <a:srgbClr val="002060"/>
                </a:solidFill>
              </a:rPr>
              <a:t>ры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7" y="630621"/>
            <a:ext cx="435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Письменная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45" y="299545"/>
            <a:ext cx="5628289" cy="6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6" y="409903"/>
            <a:ext cx="5060731" cy="633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248" y="1545021"/>
            <a:ext cx="46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М</a:t>
            </a:r>
            <a:r>
              <a:rPr lang="ru-RU" sz="4000" b="1" i="1" dirty="0" smtClean="0">
                <a:solidFill>
                  <a:srgbClr val="C00000"/>
                </a:solidFill>
              </a:rPr>
              <a:t>атематическая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8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" y="110797"/>
            <a:ext cx="4578787" cy="398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2" y="50472"/>
            <a:ext cx="5043651" cy="404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434" y="2853559"/>
            <a:ext cx="977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4</a:t>
            </a:r>
            <a:endParaRPr lang="ru-RU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21007" y="2853559"/>
            <a:ext cx="961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3</a:t>
            </a:r>
            <a:endParaRPr lang="ru-RU" sz="8800" b="1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5409097" y="3151581"/>
            <a:ext cx="422627" cy="3988677"/>
          </a:xfrm>
          <a:prstGeom prst="leftBrace">
            <a:avLst>
              <a:gd name="adj1" fmla="val 0"/>
              <a:gd name="adj2" fmla="val 493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44510" y="5357233"/>
            <a:ext cx="566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05990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3" y="0"/>
            <a:ext cx="9317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" y="0"/>
            <a:ext cx="10736317" cy="65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686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47</TotalTime>
  <Words>49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Batang</vt:lpstr>
      <vt:lpstr>Arial</vt:lpstr>
      <vt:lpstr>Times New Roman</vt:lpstr>
      <vt:lpstr>Tw Cen MT</vt:lpstr>
      <vt:lpstr>Капля</vt:lpstr>
      <vt:lpstr>Паровозик «Знаний»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Паровозик «Знаний»</dc:title>
  <dc:creator>user</dc:creator>
  <cp:lastModifiedBy>user</cp:lastModifiedBy>
  <cp:revision>8</cp:revision>
  <dcterms:created xsi:type="dcterms:W3CDTF">2019-10-18T17:12:28Z</dcterms:created>
  <dcterms:modified xsi:type="dcterms:W3CDTF">2019-10-21T16:03:19Z</dcterms:modified>
</cp:coreProperties>
</file>