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6" autoAdjust="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4AE8DE-E6E6-469A-B228-B971A9BCD3C6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4D5FA2-8567-4E20-8470-9496B8ED79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58200" cy="1222375"/>
          </a:xfrm>
        </p:spPr>
        <p:txBody>
          <a:bodyPr>
            <a:noAutofit/>
            <a:scene3d>
              <a:camera prst="orthographicFront"/>
              <a:lightRig rig="threePt" dir="t">
                <a:rot lat="0" lon="0" rev="1800000"/>
              </a:lightRig>
            </a:scene3d>
            <a:sp3d extrusionH="82550" contourW="6350" prstMaterial="metal">
              <a:bevelT w="88900" h="38100" prst="softRound"/>
              <a:bevelB w="88900" h="38100" prst="slope"/>
              <a:extrusionClr>
                <a:schemeClr val="accent2">
                  <a:lumMod val="40000"/>
                  <a:lumOff val="60000"/>
                </a:schemeClr>
              </a:extrusionClr>
            </a:sp3d>
          </a:bodyPr>
          <a:lstStyle/>
          <a:p>
            <a:pPr algn="ctr"/>
            <a:r>
              <a:rPr lang="ru-RU" sz="5400" dirty="0">
                <a:effectLst/>
              </a:rPr>
              <a:t>Фольклорная лексика домашнего быта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D2BFF05-17BD-4931-B930-947380B90E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0928"/>
            <a:ext cx="4716016" cy="838200"/>
          </a:xfrm>
        </p:spPr>
        <p:txBody>
          <a:bodyPr>
            <a:noAutofit/>
          </a:bodyPr>
          <a:lstStyle/>
          <a:p>
            <a:r>
              <a:rPr lang="ru-RU" sz="2000" cap="none" dirty="0">
                <a:effectLst/>
                <a:latin typeface="Arial" pitchFamily="34" charset="0"/>
                <a:cs typeface="Arial" pitchFamily="34" charset="0"/>
              </a:rPr>
              <a:t>«Сундук» – этим словом обозначался большой прямоугольный ящик из пиленых досок с крышкой на петлях, закрывающийся на замок. В нём русские люди хранили одежду и ценные вещи. Различные сундучные изделия на протяжении веков составляли важную часть интерьера крестьянских изб, его выставляли на видное место свидетельствуя о богатстве семьи. Сундуки в которых хранили приданное невесты зачастую были очень больших размеров и вносились в дом только единожды -  при его строительстве. На </a:t>
            </a:r>
            <a:r>
              <a:rPr lang="ru-RU" sz="2000" cap="none" dirty="0" err="1">
                <a:effectLst/>
                <a:latin typeface="Arial" pitchFamily="34" charset="0"/>
                <a:cs typeface="Arial" pitchFamily="34" charset="0"/>
              </a:rPr>
              <a:t>руси</a:t>
            </a:r>
            <a:r>
              <a:rPr lang="ru-RU" sz="2000" cap="none" dirty="0">
                <a:effectLst/>
                <a:latin typeface="Arial" pitchFamily="34" charset="0"/>
                <a:cs typeface="Arial" pitchFamily="34" charset="0"/>
              </a:rPr>
              <a:t>, когда рождалась девочка, ей тут же начинали готовить приданое – это называлось «нагнетать сундуки».</a:t>
            </a:r>
            <a:endParaRPr lang="ru-RU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66387" y="1556792"/>
            <a:ext cx="4398101" cy="32985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68960"/>
            <a:ext cx="4572000" cy="838200"/>
          </a:xfrm>
        </p:spPr>
        <p:txBody>
          <a:bodyPr>
            <a:noAutofit/>
          </a:bodyPr>
          <a:lstStyle/>
          <a:p>
            <a:r>
              <a:rPr lang="ru-RU" sz="2000" cap="none" dirty="0">
                <a:effectLst/>
                <a:latin typeface="Arial" pitchFamily="34" charset="0"/>
                <a:cs typeface="Arial" pitchFamily="34" charset="0"/>
              </a:rPr>
              <a:t>На Руси полотенца развешивали в избе для праздничного убранства. Их красочные узоры оживляли ее бревенчатые стены, придавая праздничность, делая жилище нарядным. Полотенцем окаймляли божницу в красном углу, вешали на окна, зеркала, стены. В старом крестьянском быту полотенцем называли - полотнище белой ткани домашнего производства, отделанное вышивкой, тканым цветным узором, лентами, полосами цветного ситца, кружевом.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" descr="polotenze2.jpg"/>
          <p:cNvPicPr>
            <a:picLocks noChangeAspect="1"/>
          </p:cNvPicPr>
          <p:nvPr/>
        </p:nvPicPr>
        <p:blipFill>
          <a:blip r:embed="rId2" cstate="print"/>
          <a:srcRect t="2617" b="2617"/>
          <a:stretch>
            <a:fillRect/>
          </a:stretch>
        </p:blipFill>
        <p:spPr>
          <a:xfrm>
            <a:off x="4463480" y="1556792"/>
            <a:ext cx="4680520" cy="35103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ru-RU" sz="3100" b="0" i="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Изба́ — деревянный срубный (бревенчатый) жилой дом в сельской лесистой местности России, Украины, Белоруссии</a:t>
            </a:r>
            <a:br>
              <a:rPr lang="ru-RU" sz="3100" b="0" i="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b="0" i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8" descr="foto izba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3960440" cy="838200"/>
          </a:xfrm>
        </p:spPr>
        <p:txBody>
          <a:bodyPr>
            <a:noAutofit/>
          </a:bodyPr>
          <a:lstStyle/>
          <a:p>
            <a:pPr algn="just"/>
            <a:r>
              <a:rPr lang="ru-RU" sz="2800" cap="none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2400" cap="none" spc="-15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Конёк -  </a:t>
            </a:r>
            <a:r>
              <a:rPr lang="ru-RU" sz="2400" cap="none" spc="-150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охлупень</a:t>
            </a:r>
            <a:r>
              <a:rPr lang="ru-RU" sz="2400" cap="none" spc="-15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 – оберег дома от злых сил. Конек вытёсывали из очень толстого дерева, которое выкапывали с корнем, корень обрабатывали, придавая ему вид конской головы. Коньки смотрят в небо и защищают дом не только от непогоды. Конь в древности был символом солнца, по старинным поверьям, солнце по небу везут крылаты невидимые кони, вот и громоздили на крышу конька, чтобы поддержать солнышко.</a:t>
            </a:r>
            <a:endParaRPr lang="ru-RU" sz="2800" cap="none" spc="-15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8" descr="foto izba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 l="24937" r="52751" b="72000"/>
          <a:stretch>
            <a:fillRect/>
          </a:stretch>
        </p:blipFill>
        <p:spPr>
          <a:xfrm>
            <a:off x="4644008" y="764704"/>
            <a:ext cx="3744416" cy="35241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0928"/>
            <a:ext cx="5724128" cy="838200"/>
          </a:xfrm>
        </p:spPr>
        <p:txBody>
          <a:bodyPr>
            <a:noAutofit/>
          </a:bodyPr>
          <a:lstStyle/>
          <a:p>
            <a:r>
              <a:rPr lang="ru-RU" sz="2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Печь делали из глины с добавлением в толщу камней. Русскую печь использовали для отопления, приготовления пищи людям и животным, для вентиляции и освещения помещения. Разогретая печь служила постелью для стариков и малышей, здесь же сушили одежду. В теплом устье печи мыли младенцев, а если не было бани, то тут «банились» и взрослые члены семьи. На печи хранили вещи, сушили зерно, лук, чеснок, она лечила - в ней парились при недугах. На лавке, что рядом с печью хозяйка готовила пищу, сюда же складывались вынутые из печи хлеба. Это место в избе называлось «печной угол» или «бабий  угол» - от устья печи до передней  стены дома -  царство женщины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22" descr="izba1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 l="54680" t="11599" r="19617" b="24348"/>
          <a:stretch>
            <a:fillRect/>
          </a:stretch>
        </p:blipFill>
        <p:spPr>
          <a:xfrm>
            <a:off x="5580112" y="692696"/>
            <a:ext cx="3563888" cy="45821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96952"/>
            <a:ext cx="4771256" cy="838200"/>
          </a:xfrm>
        </p:spPr>
        <p:txBody>
          <a:bodyPr>
            <a:noAutofit/>
          </a:bodyPr>
          <a:lstStyle/>
          <a:p>
            <a:r>
              <a:rPr lang="ru-RU" sz="2800" cap="none" dirty="0">
                <a:effectLst/>
                <a:latin typeface="Arial" pitchFamily="34" charset="0"/>
                <a:cs typeface="Arial" pitchFamily="34" charset="0"/>
              </a:rPr>
              <a:t>Как бы не располагалась в избе печь (справа  или слева от входа), красный угол всегда находился по диагонали от неё. В самом углу всегда располагали «божницу» с иконами и лампадой, отчего угол получил ещё название «Святого». «Задний угол» исстари был мужским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22" descr="izba1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rcRect t="15789" r="20841"/>
          <a:stretch>
            <a:fillRect/>
          </a:stretch>
        </p:blipFill>
        <p:spPr>
          <a:xfrm>
            <a:off x="4644008" y="2780928"/>
            <a:ext cx="4198373" cy="2304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67944" y="4509120"/>
            <a:ext cx="37061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cap="none" spc="0" dirty="0">
                <a:ln w="1905"/>
              </a:rPr>
              <a:t>Святой угол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0808"/>
            <a:ext cx="4572000" cy="2251720"/>
          </a:xfrm>
        </p:spPr>
        <p:txBody>
          <a:bodyPr>
            <a:noAutofit/>
          </a:bodyPr>
          <a:lstStyle/>
          <a:p>
            <a:r>
              <a:rPr lang="ru-RU" sz="2400" cap="none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Здесь помещали «конник» («</a:t>
            </a:r>
            <a:r>
              <a:rPr lang="ru-RU" sz="2400" cap="none" dirty="0" err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кутник</a:t>
            </a:r>
            <a:r>
              <a:rPr lang="ru-RU" sz="2400" cap="none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») - короткую широкую лавку в форме ящика с откидной плоской крышкой, в нём хранили инструменты. От двери он отделялся плоской доской , которой часто придавали форму конской головы. Это было место хозяина. Здесь он отдыхал и работал. Здесь плели лапти, ремонтировали и изготавливали утварь, упряжь, вязали сети.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22" descr="izba1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rcRect l="76711" t="16343"/>
          <a:stretch>
            <a:fillRect/>
          </a:stretch>
        </p:blipFill>
        <p:spPr>
          <a:xfrm>
            <a:off x="6012160" y="692696"/>
            <a:ext cx="2520280" cy="46706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4176464" cy="838200"/>
          </a:xfrm>
        </p:spPr>
        <p:txBody>
          <a:bodyPr>
            <a:noAutofit/>
          </a:bodyPr>
          <a:lstStyle/>
          <a:p>
            <a:r>
              <a:rPr lang="ru-RU" sz="2800" cap="none" dirty="0">
                <a:effectLst/>
                <a:latin typeface="Arial" pitchFamily="34" charset="0"/>
                <a:cs typeface="Arial" pitchFamily="34" charset="0"/>
              </a:rPr>
              <a:t>Самым древним устройством для освещения избы считается «камелёк» - небольшое углубление, ниша в самом углу печи. В камелёк клали горящую лучину, хорошо просушенная лучина давала яркий и ровный свет. Лучиной называли тонкую щепку из берёзы, сосны, осины, дуба, ясеня, клёна.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22" descr="izba1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 l="54680" t="11599" r="19617" b="24348"/>
          <a:stretch>
            <a:fillRect/>
          </a:stretch>
        </p:blipFill>
        <p:spPr>
          <a:xfrm>
            <a:off x="5148064" y="908720"/>
            <a:ext cx="3563888" cy="45821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85184"/>
            <a:ext cx="8820472" cy="838200"/>
          </a:xfrm>
        </p:spPr>
        <p:txBody>
          <a:bodyPr>
            <a:noAutofit/>
          </a:bodyPr>
          <a:lstStyle/>
          <a:p>
            <a:r>
              <a:rPr lang="ru-RU" sz="2000" cap="none" dirty="0">
                <a:effectLst/>
                <a:latin typeface="Arial" pitchFamily="34" charset="0"/>
                <a:cs typeface="Arial" pitchFamily="34" charset="0"/>
              </a:rPr>
              <a:t>Внутреннее пространство печи – «топка», высотой 1,2-1,4 м, шириной до 1,5 м, со сводчатым потолком и плоским дном – «подом». Плотно закрывали большой «заслонкой». Прямоугольное отверстие в передней части горнила - «чело»,  «устье» - плотно закрывали большой «заслонкой» перед устьем устраивали площадку - широкую доску - «шесток» </a:t>
            </a:r>
          </a:p>
        </p:txBody>
      </p:sp>
      <p:pic>
        <p:nvPicPr>
          <p:cNvPr id="5" name="Рисунок 4" descr="pech1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rcRect l="5704" r="5704"/>
          <a:stretch>
            <a:fillRect/>
          </a:stretch>
        </p:blipFill>
        <p:spPr>
          <a:xfrm>
            <a:off x="1763688" y="188640"/>
            <a:ext cx="5529808" cy="4248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5983" y="1347750"/>
            <a:ext cx="870932" cy="3704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топка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1396" y="2490805"/>
            <a:ext cx="1016088" cy="33956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подом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58115" y="990561"/>
            <a:ext cx="798354" cy="3704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чело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6810" y="2049588"/>
            <a:ext cx="1161244" cy="3704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заслонка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3356992"/>
            <a:ext cx="1011210" cy="36958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шесток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85892" y="1348314"/>
            <a:ext cx="71721" cy="57235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1"/>
          </p:cNvCxnSpPr>
          <p:nvPr/>
        </p:nvCxnSpPr>
        <p:spPr>
          <a:xfrm flipH="1">
            <a:off x="6000206" y="2660586"/>
            <a:ext cx="281190" cy="7520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1"/>
          </p:cNvCxnSpPr>
          <p:nvPr/>
        </p:nvCxnSpPr>
        <p:spPr>
          <a:xfrm flipH="1">
            <a:off x="5714456" y="2234804"/>
            <a:ext cx="422354" cy="4219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080" y="3420002"/>
            <a:ext cx="430324" cy="95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14581" y="1705502"/>
            <a:ext cx="2825" cy="35771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4195192" cy="838200"/>
          </a:xfrm>
        </p:spPr>
        <p:txBody>
          <a:bodyPr>
            <a:noAutofit/>
          </a:bodyPr>
          <a:lstStyle/>
          <a:p>
            <a:r>
              <a:rPr lang="ru-RU" sz="2400" cap="none" dirty="0">
                <a:effectLst/>
                <a:latin typeface="Arial" pitchFamily="34" charset="0"/>
                <a:cs typeface="Arial" pitchFamily="34" charset="0"/>
              </a:rPr>
              <a:t>Ухваты, как и горшки, были разных размеров, поэтому их много стояло у печи, их берегли и они долго служили людям.</a:t>
            </a:r>
            <a:br>
              <a:rPr lang="ru-RU" sz="2400" cap="none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cap="none" dirty="0">
                <a:effectLst/>
                <a:latin typeface="Arial" pitchFamily="34" charset="0"/>
                <a:cs typeface="Arial" pitchFamily="34" charset="0"/>
              </a:rPr>
              <a:t>В народе говорили: «кочерга в печи хозяйка».  В старину печная кочерга была одним из символов домашнего очага, дающего пищу и тепло, без которого невозможно семейное благополучие.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7" descr="peh2.jpg"/>
          <p:cNvPicPr>
            <a:picLocks noChangeAspect="1"/>
          </p:cNvPicPr>
          <p:nvPr/>
        </p:nvPicPr>
        <p:blipFill>
          <a:blip r:embed="rId2" cstate="print"/>
          <a:srcRect t="95" b="95"/>
          <a:stretch>
            <a:fillRect/>
          </a:stretch>
        </p:blipFill>
        <p:spPr>
          <a:xfrm>
            <a:off x="4788024" y="548680"/>
            <a:ext cx="3648405" cy="2736304"/>
          </a:xfrm>
          <a:prstGeom prst="rect">
            <a:avLst/>
          </a:prstGeom>
        </p:spPr>
      </p:pic>
      <p:pic>
        <p:nvPicPr>
          <p:cNvPr id="5" name="Рисунок 11" descr="babiiugol3.jpg"/>
          <p:cNvPicPr>
            <a:picLocks noChangeAspect="1"/>
          </p:cNvPicPr>
          <p:nvPr/>
        </p:nvPicPr>
        <p:blipFill>
          <a:blip r:embed="rId3" cstate="print"/>
          <a:srcRect t="5000" b="5000"/>
          <a:stretch>
            <a:fillRect/>
          </a:stretch>
        </p:blipFill>
        <p:spPr>
          <a:xfrm>
            <a:off x="4788024" y="3501008"/>
            <a:ext cx="3648000" cy="2736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688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Medium</vt:lpstr>
      <vt:lpstr>Wingdings 2</vt:lpstr>
      <vt:lpstr>Трек</vt:lpstr>
      <vt:lpstr>Фольклорная лексика домашнего быта</vt:lpstr>
      <vt:lpstr>Изба́ — деревянный срубный (бревенчатый) жилой дом в сельской лесистой местности России, Украины, Белоруссии </vt:lpstr>
      <vt:lpstr>«Конёк -  охлупень» – оберег дома от злых сил. Конек вытёсывали из очень толстого дерева, которое выкапывали с корнем, корень обрабатывали, придавая ему вид конской головы. Коньки смотрят в небо и защищают дом не только от непогоды. Конь в древности был символом солнца, по старинным поверьям, солнце по небу везут крылаты невидимые кони, вот и громоздили на крышу конька, чтобы поддержать солнышко.</vt:lpstr>
      <vt:lpstr>Печь делали из глины с добавлением в толщу камней. Русскую печь использовали для отопления, приготовления пищи людям и животным, для вентиляции и освещения помещения. Разогретая печь служила постелью для стариков и малышей, здесь же сушили одежду. В теплом устье печи мыли младенцев, а если не было бани, то тут «банились» и взрослые члены семьи. На печи хранили вещи, сушили зерно, лук, чеснок, она лечила - в ней парились при недугах. На лавке, что рядом с печью хозяйка готовила пищу, сюда же складывались вынутые из печи хлеба. Это место в избе называлось «печной угол» или «бабий  угол» - от устья печи до передней  стены дома -  царство женщины</vt:lpstr>
      <vt:lpstr>Как бы не располагалась в избе печь (справа  или слева от входа), красный угол всегда находился по диагонали от неё. В самом углу всегда располагали «божницу» с иконами и лампадой, отчего угол получил ещё название «Святого». «Задний угол» исстари был мужским</vt:lpstr>
      <vt:lpstr>Здесь помещали «конник» («кутник») - короткую широкую лавку в форме ящика с откидной плоской крышкой, в нём хранили инструменты. От двери он отделялся плоской доской , которой часто придавали форму конской головы. Это было место хозяина. Здесь он отдыхал и работал. Здесь плели лапти, ремонтировали и изготавливали утварь, упряжь, вязали сети.</vt:lpstr>
      <vt:lpstr>Самым древним устройством для освещения избы считается «камелёк» - небольшое углубление, ниша в самом углу печи. В камелёк клали горящую лучину, хорошо просушенная лучина давала яркий и ровный свет. Лучиной называли тонкую щепку из берёзы, сосны, осины, дуба, ясеня, клёна.</vt:lpstr>
      <vt:lpstr>Внутреннее пространство печи – «топка», высотой 1,2-1,4 м, шириной до 1,5 м, со сводчатым потолком и плоским дном – «подом». Плотно закрывали большой «заслонкой». Прямоугольное отверстие в передней части горнила - «чело»,  «устье» - плотно закрывали большой «заслонкой» перед устьем устраивали площадку - широкую доску - «шесток» </vt:lpstr>
      <vt:lpstr>Ухваты, как и горшки, были разных размеров, поэтому их много стояло у печи, их берегли и они долго служили людям. В народе говорили: «кочерга в печи хозяйка».  В старину печная кочерга была одним из символов домашнего очага, дающего пищу и тепло, без которого невозможно семейное благополучие.</vt:lpstr>
      <vt:lpstr>«Сундук» – этим словом обозначался большой прямоугольный ящик из пиленых досок с крышкой на петлях, закрывающийся на замок. В нём русские люди хранили одежду и ценные вещи. Различные сундучные изделия на протяжении веков составляли важную часть интерьера крестьянских изб, его выставляли на видное место свидетельствуя о богатстве семьи. Сундуки в которых хранили приданное невесты зачастую были очень больших размеров и вносились в дом только единожды -  при его строительстве. На руси, когда рождалась девочка, ей тут же начинали готовить приданое – это называлось «нагнетать сундуки».</vt:lpstr>
      <vt:lpstr>На Руси полотенца развешивали в избе для праздничного убранства. Их красочные узоры оживляли ее бревенчатые стены, придавая праздничность, делая жилище нарядным. Полотенцем окаймляли божницу в красном углу, вешали на окна, зеркала, стены. В старом крестьянском быту полотенцем называли - полотнище белой ткани домашнего производства, отделанное вышивкой, тканым цветным узором, лентами, полосами цветного ситца, кружевом.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yh</dc:creator>
  <cp:lastModifiedBy>Екатерина Симанова</cp:lastModifiedBy>
  <cp:revision>21</cp:revision>
  <dcterms:created xsi:type="dcterms:W3CDTF">2015-12-24T14:48:13Z</dcterms:created>
  <dcterms:modified xsi:type="dcterms:W3CDTF">2020-07-15T09:00:58Z</dcterms:modified>
</cp:coreProperties>
</file>