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8" r:id="rId7"/>
    <p:sldId id="263" r:id="rId8"/>
    <p:sldId id="260" r:id="rId9"/>
    <p:sldId id="264" r:id="rId10"/>
    <p:sldId id="265" r:id="rId11"/>
    <p:sldId id="271" r:id="rId12"/>
    <p:sldId id="266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3886200" cy="857255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Segoe Script" pitchFamily="34" charset="0"/>
              </a:rPr>
              <a:t>Оренбургская область</a:t>
            </a:r>
            <a:r>
              <a:rPr lang="ru-RU" b="1" dirty="0" smtClean="0">
                <a:latin typeface="Segoe Script" pitchFamily="34" charset="0"/>
              </a:rPr>
              <a:t/>
            </a:r>
            <a:br>
              <a:rPr lang="ru-RU" b="1" dirty="0" smtClean="0">
                <a:latin typeface="Segoe Script" pitchFamily="34" charset="0"/>
              </a:rPr>
            </a:br>
            <a:r>
              <a:rPr lang="ru-RU" sz="1400" b="1" dirty="0" smtClean="0">
                <a:latin typeface="Segoe Script" pitchFamily="34" charset="0"/>
              </a:rPr>
              <a:t>Муниципальное образовательное автономное  учреждение</a:t>
            </a:r>
            <a:br>
              <a:rPr lang="ru-RU" sz="1400" b="1" dirty="0" smtClean="0">
                <a:latin typeface="Segoe Script" pitchFamily="34" charset="0"/>
              </a:rPr>
            </a:br>
            <a:r>
              <a:rPr lang="ru-RU" sz="1400" b="1" dirty="0" smtClean="0">
                <a:latin typeface="Segoe Script" pitchFamily="34" charset="0"/>
              </a:rPr>
              <a:t> «Средняя общеобразовательная школа  №4 г. Соль-Илецка»</a:t>
            </a:r>
            <a:endParaRPr lang="ru-RU" b="1" dirty="0">
              <a:latin typeface="Segoe Scrip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785926"/>
            <a:ext cx="3929090" cy="221457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Segoe Script" pitchFamily="34" charset="0"/>
              </a:rPr>
              <a:t>Всероссийский конкурс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Segoe Script" pitchFamily="34" charset="0"/>
              </a:rPr>
              <a:t>Творческих проектов учащихся, студентов и молодежи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Segoe Script" pitchFamily="34" charset="0"/>
              </a:rPr>
              <a:t>«Моя семейная реликвия»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Segoe Script" pitchFamily="34" charset="0"/>
              </a:rPr>
              <a:t>В рамках всероссийского форума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Segoe Script" pitchFamily="34" charset="0"/>
              </a:rPr>
              <a:t>«Крепка семья – сильна Россия»</a:t>
            </a:r>
            <a:endParaRPr lang="ru-RU" sz="1400" b="1" dirty="0">
              <a:solidFill>
                <a:schemeClr val="tx1"/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38" y="714356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Segoe Script" pitchFamily="34" charset="0"/>
              </a:rPr>
              <a:t>«Дедушкин</a:t>
            </a:r>
          </a:p>
          <a:p>
            <a:pPr algn="ctr"/>
            <a:r>
              <a:rPr lang="ru-RU" sz="3200" b="1" dirty="0" smtClean="0">
                <a:latin typeface="Segoe Script" pitchFamily="34" charset="0"/>
              </a:rPr>
              <a:t>фотоальбом»</a:t>
            </a:r>
            <a:endParaRPr lang="ru-RU" sz="3200" b="1" dirty="0"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3714752"/>
            <a:ext cx="3929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itchFamily="34" charset="0"/>
              </a:rPr>
              <a:t>Автор: </a:t>
            </a:r>
          </a:p>
          <a:p>
            <a:r>
              <a:rPr lang="ru-RU" b="1" dirty="0" smtClean="0">
                <a:latin typeface="Segoe Script" pitchFamily="34" charset="0"/>
              </a:rPr>
              <a:t>Илов Михаил Сергеевич</a:t>
            </a:r>
          </a:p>
          <a:p>
            <a:r>
              <a:rPr lang="ru-RU" b="1" dirty="0" smtClean="0">
                <a:latin typeface="Segoe Script" pitchFamily="34" charset="0"/>
              </a:rPr>
              <a:t>2 «В» класс</a:t>
            </a:r>
          </a:p>
          <a:p>
            <a:r>
              <a:rPr lang="ru-RU" b="1" dirty="0" smtClean="0">
                <a:latin typeface="Segoe Script" pitchFamily="34" charset="0"/>
              </a:rPr>
              <a:t>Руководитель:</a:t>
            </a:r>
          </a:p>
          <a:p>
            <a:r>
              <a:rPr lang="ru-RU" b="1" dirty="0" err="1" smtClean="0">
                <a:latin typeface="Segoe Script" pitchFamily="34" charset="0"/>
              </a:rPr>
              <a:t>Долтабаева</a:t>
            </a:r>
            <a:r>
              <a:rPr lang="ru-RU" b="1" dirty="0" smtClean="0">
                <a:latin typeface="Segoe Script" pitchFamily="34" charset="0"/>
              </a:rPr>
              <a:t> </a:t>
            </a:r>
          </a:p>
          <a:p>
            <a:r>
              <a:rPr lang="ru-RU" b="1" dirty="0" err="1" smtClean="0">
                <a:latin typeface="Segoe Script" pitchFamily="34" charset="0"/>
              </a:rPr>
              <a:t>Люция</a:t>
            </a:r>
            <a:r>
              <a:rPr lang="ru-RU" b="1" dirty="0" smtClean="0">
                <a:latin typeface="Segoe Script" pitchFamily="34" charset="0"/>
              </a:rPr>
              <a:t> </a:t>
            </a:r>
            <a:r>
              <a:rPr lang="ru-RU" b="1" dirty="0" err="1" smtClean="0">
                <a:latin typeface="Segoe Script" pitchFamily="34" charset="0"/>
              </a:rPr>
              <a:t>Мустафаевна</a:t>
            </a:r>
            <a:endParaRPr lang="ru-RU" b="1" dirty="0" smtClean="0">
              <a:latin typeface="Segoe Script" pitchFamily="34" charset="0"/>
            </a:endParaRPr>
          </a:p>
          <a:p>
            <a:r>
              <a:rPr lang="ru-RU" b="1" dirty="0" smtClean="0">
                <a:latin typeface="Segoe Script" pitchFamily="34" charset="0"/>
              </a:rPr>
              <a:t>Учитель начальных классов</a:t>
            </a:r>
            <a:endParaRPr lang="ru-RU" b="1" dirty="0">
              <a:latin typeface="Segoe Script" pitchFamily="34" charset="0"/>
            </a:endParaRPr>
          </a:p>
        </p:txBody>
      </p:sp>
      <p:pic>
        <p:nvPicPr>
          <p:cNvPr id="9" name="Рисунок 8" descr="WhatsApp Image 2020-05-22 at 15.45.2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285993"/>
            <a:ext cx="3527183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00042"/>
            <a:ext cx="4536504" cy="8636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itchFamily="34" charset="0"/>
              </a:rPr>
              <a:t>Сапожников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 Василий Павлович 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 08.03. 1925 г. </a:t>
            </a:r>
            <a:r>
              <a:rPr lang="ru-RU" dirty="0">
                <a:latin typeface="Segoe Script" pitchFamily="34" charset="0"/>
              </a:rPr>
              <a:t>-</a:t>
            </a:r>
            <a:r>
              <a:rPr lang="ru-RU" dirty="0" smtClean="0">
                <a:latin typeface="Segoe Script" pitchFamily="34" charset="0"/>
              </a:rPr>
              <a:t>19.06.1987г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29190" y="428604"/>
            <a:ext cx="4000528" cy="5929354"/>
          </a:xfrm>
        </p:spPr>
        <p:txBody>
          <a:bodyPr>
            <a:noAutofit/>
          </a:bodyPr>
          <a:lstStyle/>
          <a:p>
            <a:pPr algn="just"/>
            <a:r>
              <a:rPr lang="ru-RU" sz="1500" b="1" dirty="0" smtClean="0">
                <a:latin typeface="Segoe Script" pitchFamily="34" charset="0"/>
              </a:rPr>
              <a:t>Призван в Советскую Армию 01.01.1941 года.  Воевал в составе 3-го Белорусского фронта. Служил на 152 самоходной установке (Зверобой). Гвардии старшина, моторист- регулировщик.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Имеет много боевых наград. 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Один из его подвигов: в период боевых действий под огнем противника остановил четыре боевых машины и произвел два ремонта боевых машин, подорвавшихся на минах противника. При этом проявил отвагу и мужество. В 1943 году награждён медалью «За отвагу».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В 1945 году  в боях за город </a:t>
            </a:r>
            <a:r>
              <a:rPr lang="ru-RU" sz="1500" b="1" dirty="0" err="1" smtClean="0">
                <a:latin typeface="Segoe Script" pitchFamily="34" charset="0"/>
              </a:rPr>
              <a:t>Кёниксберг</a:t>
            </a:r>
            <a:r>
              <a:rPr lang="ru-RU" sz="1500" b="1" dirty="0" smtClean="0">
                <a:latin typeface="Segoe Script" pitchFamily="34" charset="0"/>
              </a:rPr>
              <a:t> и г. Балтийск (до 1946 г. </a:t>
            </a:r>
            <a:r>
              <a:rPr lang="ru-RU" sz="1500" b="1" dirty="0" err="1" smtClean="0">
                <a:latin typeface="Segoe Script" pitchFamily="34" charset="0"/>
              </a:rPr>
              <a:t>Пиллау</a:t>
            </a:r>
            <a:r>
              <a:rPr lang="ru-RU" sz="1500" b="1" dirty="0" smtClean="0">
                <a:latin typeface="Segoe Script" pitchFamily="34" charset="0"/>
              </a:rPr>
              <a:t>) на </a:t>
            </a:r>
            <a:r>
              <a:rPr lang="ru-RU" sz="1500" b="1" dirty="0" err="1" smtClean="0">
                <a:latin typeface="Segoe Script" pitchFamily="34" charset="0"/>
              </a:rPr>
              <a:t>Вислинской</a:t>
            </a:r>
            <a:r>
              <a:rPr lang="ru-RU" sz="1500" b="1" dirty="0" smtClean="0">
                <a:latin typeface="Segoe Script" pitchFamily="34" charset="0"/>
              </a:rPr>
              <a:t> косе получил ранение в голову.  Выписан из госпиталя уже после окончания войны 29.05.1945 года и был комиссован.</a:t>
            </a:r>
            <a:endParaRPr lang="ru-RU" sz="1500" b="1" dirty="0">
              <a:latin typeface="Segoe Script" pitchFamily="34" charset="0"/>
            </a:endParaRPr>
          </a:p>
        </p:txBody>
      </p:sp>
      <p:pic>
        <p:nvPicPr>
          <p:cNvPr id="7" name="Содержимое 6" descr="WhatsApp Image 2020-05-21 at 14.07.31 (4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203598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WhatsApp Image 2020-05-21 at 14.07.33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4500570"/>
            <a:ext cx="2428892" cy="175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WhatsApp Image 2020-05-21 at 14.07.3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1500174"/>
            <a:ext cx="1592608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428604"/>
            <a:ext cx="375761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latin typeface="Segoe Script" pitchFamily="34" charset="0"/>
              </a:rPr>
              <a:t>После войны брат дедушки жил в г.Актюбинск республика Казахстан. И работал на железной дороге. </a:t>
            </a:r>
            <a:endParaRPr lang="ru-RU" sz="1800" b="1" dirty="0">
              <a:latin typeface="Segoe Script" pitchFamily="34" charset="0"/>
            </a:endParaRPr>
          </a:p>
        </p:txBody>
      </p:sp>
      <p:pic>
        <p:nvPicPr>
          <p:cNvPr id="11" name="Содержимое 10" descr="img0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1714488"/>
            <a:ext cx="390478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img07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1714488"/>
            <a:ext cx="425294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286380" y="571480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Segoe Script" pitchFamily="34" charset="0"/>
              </a:rPr>
              <a:t>Про войну дедушка Вася вспоминать не любил. </a:t>
            </a:r>
            <a:endParaRPr lang="ru-RU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4214842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itchFamily="34" charset="0"/>
              </a:rPr>
              <a:t>Мой прадедушка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Сапожников 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Григорий Павлович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родился 12.11.1927 года – живет в г. Соль-Илецк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2" y="214290"/>
            <a:ext cx="4143404" cy="6215106"/>
          </a:xfrm>
        </p:spPr>
        <p:txBody>
          <a:bodyPr>
            <a:noAutofit/>
          </a:bodyPr>
          <a:lstStyle/>
          <a:p>
            <a:pPr algn="just"/>
            <a:r>
              <a:rPr lang="ru-RU" sz="1500" b="1" dirty="0" smtClean="0">
                <a:latin typeface="Segoe Script" pitchFamily="34" charset="0"/>
              </a:rPr>
              <a:t>Когда началась война моему дедушке было 14 лет, он учился в Индустриальном техникуме г. Соль-Илецка.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В сентябре 1941 года он пошел работать на машиностроительный завод,  эвакуированный из города Одессы.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Дедушка учился на сварщика. Сначала он делал отопление в цехах, чтоб зимой было тепло. А когда отопление было запущено, ремонтировал станки, на которых делали болванки для снарядов. На этих  станках работали только девочки.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 В декабре 1943 года он поехал вместе с ребятами восстанавливать уже тогда освобожденный Донбасс. Пробыли они там ровно год.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А День Победы дедушка Гриша встретил в поле, сажая просо .  Сеяли просо вручную. Обед приносили девушки, которые рассказали о том, что война окончена. Все были очень счастливы.</a:t>
            </a:r>
            <a:endParaRPr lang="ru-RU" sz="1500" b="1" dirty="0">
              <a:latin typeface="Segoe Script" pitchFamily="34" charset="0"/>
            </a:endParaRPr>
          </a:p>
        </p:txBody>
      </p:sp>
      <p:pic>
        <p:nvPicPr>
          <p:cNvPr id="7" name="Содержимое 6" descr="va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928802"/>
            <a:ext cx="3090672" cy="398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va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428604"/>
            <a:ext cx="167161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628" y="357166"/>
            <a:ext cx="3757610" cy="5697559"/>
          </a:xfrm>
        </p:spPr>
        <p:txBody>
          <a:bodyPr/>
          <a:lstStyle/>
          <a:p>
            <a:pPr algn="just"/>
            <a:r>
              <a:rPr lang="ru-RU" sz="1500" b="1" dirty="0" smtClean="0">
                <a:latin typeface="Segoe Script" pitchFamily="34" charset="0"/>
              </a:rPr>
              <a:t>В  1947 году дедушка Гриша был призван в ряды Вооруженных сил Советского Союза и служил на Тихоокеанском флоте до 1951 года. Всю жизнь проработал на одном предприятии СМУ – 3 трест ОСТМ г. Оренбурга. Был начальником  участка  ОГМ в городе Соль-Илецке с  1960 года. В 1981 году вышел на пенсию и имеет почетное звания: «Труженик тыла» и «Ветеран труда». После выхода на пенсию дедушка проработал еще 5 лет. Его трудовой стаж составил 45 лет.  У него много трудовых наград и юбилейных наград в честь Дня Победы.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6" name="Рисунок 5" descr="WhatsApp Image 2020-05-22 at 15.45.2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85992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hatsApp Image 2020-05-22 at 15.45.4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4286256"/>
            <a:ext cx="209551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Segoe Script" pitchFamily="34" charset="0"/>
              </a:rPr>
              <a:t>В гостях у   прадедушки</a:t>
            </a:r>
            <a:endParaRPr lang="ru-RU" b="1" dirty="0">
              <a:latin typeface="Segoe Script" pitchFamily="34" charset="0"/>
            </a:endParaRPr>
          </a:p>
        </p:txBody>
      </p:sp>
      <p:pic>
        <p:nvPicPr>
          <p:cNvPr id="6" name="Содержимое 5" descr="WhatsApp Image 2020-05-22 at 15.45.20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1571612"/>
            <a:ext cx="3714776" cy="368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WhatsApp Image 2020-05-22 at 15.45.22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500174"/>
            <a:ext cx="4038600" cy="361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Segoe Script" pitchFamily="34" charset="0"/>
              </a:rPr>
              <a:t>Каждый год прадедушку приглашают почетным гостем на парад Победы.</a:t>
            </a:r>
            <a:endParaRPr lang="ru-RU" sz="2800" b="1" dirty="0">
              <a:latin typeface="Segoe Script" pitchFamily="34" charset="0"/>
            </a:endParaRPr>
          </a:p>
        </p:txBody>
      </p:sp>
      <p:pic>
        <p:nvPicPr>
          <p:cNvPr id="5" name="Содержимое 4" descr="bKcICCxNDo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4038600" cy="2681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2wbU1Z2V2z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786058"/>
            <a:ext cx="4038600" cy="268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785794"/>
            <a:ext cx="3686172" cy="5429288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b="1" dirty="0" smtClean="0">
                <a:latin typeface="Segoe Script" pitchFamily="34" charset="0"/>
              </a:rPr>
              <a:t>В каждой семье существуют памятные и дорогие сердцу вещи, доставшиеся от предыдущих поколений. </a:t>
            </a:r>
            <a:br>
              <a:rPr lang="ru-RU" sz="2700" b="1" dirty="0" smtClean="0">
                <a:latin typeface="Segoe Script" pitchFamily="34" charset="0"/>
              </a:rPr>
            </a:br>
            <a:r>
              <a:rPr lang="ru-RU" sz="2700" b="1" dirty="0" smtClean="0">
                <a:latin typeface="Segoe Script" pitchFamily="34" charset="0"/>
              </a:rPr>
              <a:t> Старые фотографии, письма, открытки и другие памятные предметы.</a:t>
            </a:r>
            <a:br>
              <a:rPr lang="ru-RU" sz="2700" b="1" dirty="0" smtClean="0">
                <a:latin typeface="Segoe Script" pitchFamily="34" charset="0"/>
              </a:rPr>
            </a:br>
            <a:r>
              <a:rPr lang="ru-RU" sz="2700" dirty="0" smtClean="0">
                <a:latin typeface="Segoe Script" pitchFamily="34" charset="0"/>
              </a:rPr>
              <a:t/>
            </a:r>
            <a:br>
              <a:rPr lang="ru-RU" sz="2700" dirty="0" smtClean="0">
                <a:latin typeface="Segoe Script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143504" y="500042"/>
            <a:ext cx="3571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Segoe Script" pitchFamily="34" charset="0"/>
              </a:rPr>
              <a:t>Они не дают нам забыть наших предков, сохраняют историю семьи, переходят порой из поколения в поколение. </a:t>
            </a:r>
          </a:p>
          <a:p>
            <a:r>
              <a:rPr lang="ru-RU" sz="2400" b="1" dirty="0" smtClean="0">
                <a:latin typeface="Segoe Script" pitchFamily="34" charset="0"/>
              </a:rPr>
              <a:t>Главная их ценность-это память о родных и близких людях.</a:t>
            </a:r>
            <a:endParaRPr lang="ru-RU" sz="2400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2428868"/>
            <a:ext cx="3686172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b="1" dirty="0" smtClean="0">
                <a:latin typeface="Segoe Script" pitchFamily="34" charset="0"/>
              </a:rPr>
              <a:t>Очень дороги для нашей семьи старые, пожелтевшие от времени черно-белые фотографии с изображением всех родственников. О некоторых из них мне известно только по рассказам моей мамы, бабушки и прадедушки.</a:t>
            </a:r>
            <a:br>
              <a:rPr lang="ru-RU" sz="2700" b="1" dirty="0" smtClean="0">
                <a:latin typeface="Segoe Script" pitchFamily="34" charset="0"/>
              </a:rPr>
            </a:br>
            <a:endParaRPr lang="ru-RU" sz="2700" b="1" dirty="0">
              <a:latin typeface="Segoe Script" pitchFamily="34" charset="0"/>
            </a:endParaRPr>
          </a:p>
        </p:txBody>
      </p:sp>
      <p:pic>
        <p:nvPicPr>
          <p:cNvPr id="9" name="Содержимое 8" descr="WhatsApp Image 2020-05-22 at 15.45.27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04047" y="155679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3829048" cy="2439982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Segoe Script" pitchFamily="34" charset="0"/>
              </a:rPr>
              <a:t>Мой  прапрадедушка Сапожников Павел Григорьевич,  казак – крестьянин, охотник, родился 27.11.1891 года, в селе Григорьевка Оренбургской области. Служил в царской армии с 1912 года, воевал на Первой мировой войне.  Когда полк стоял в Польше, была поздняя осень и солдатам не выдали зимнюю одежду.  Прапрадедушка  сильно заболел  и  попал в лазарет Её Величества княгини Марии в Москве.</a:t>
            </a:r>
            <a:r>
              <a:rPr lang="ru-RU" sz="1600" dirty="0" smtClean="0">
                <a:latin typeface="Segoe Script" pitchFamily="34" charset="0"/>
              </a:rPr>
              <a:t/>
            </a:r>
            <a:br>
              <a:rPr lang="ru-RU" sz="1600" dirty="0" smtClean="0">
                <a:latin typeface="Segoe Script" pitchFamily="34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" name="Содержимое 3" descr="WhatsApp Image 2020-05-20 at 15.48.0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4857760"/>
            <a:ext cx="2877861" cy="164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радед Павел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214686"/>
            <a:ext cx="233860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ад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2071678"/>
            <a:ext cx="2000232" cy="266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000628" y="285729"/>
            <a:ext cx="39290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Segoe Script" pitchFamily="34" charset="0"/>
              </a:rPr>
              <a:t>В родное село Григорьевка вернулся  в конце 1917 года и, заезжая в город Оренбург , подписал документы, что не будет выступать против Советской власти.</a:t>
            </a:r>
            <a:br>
              <a:rPr lang="ru-RU" sz="1400" b="1" dirty="0" smtClean="0">
                <a:latin typeface="Segoe Script" pitchFamily="34" charset="0"/>
              </a:rPr>
            </a:br>
            <a:r>
              <a:rPr lang="ru-RU" sz="1400" b="1" dirty="0" smtClean="0">
                <a:latin typeface="Segoe Script" pitchFamily="34" charset="0"/>
              </a:rPr>
              <a:t>Он не принял ни сторону «белых», ни сторону «красных».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3471858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Segoe Script" pitchFamily="34" charset="0"/>
              </a:rPr>
              <a:t>В 1915 году он женился на казачке </a:t>
            </a:r>
            <a:br>
              <a:rPr lang="ru-RU" sz="2000" b="1" dirty="0" smtClean="0">
                <a:latin typeface="Segoe Script" pitchFamily="34" charset="0"/>
              </a:rPr>
            </a:br>
            <a:r>
              <a:rPr lang="ru-RU" sz="2000" b="1" dirty="0" smtClean="0">
                <a:latin typeface="Segoe Script" pitchFamily="34" charset="0"/>
              </a:rPr>
              <a:t>Козловой Варваре Дмитриевне.</a:t>
            </a:r>
            <a:br>
              <a:rPr lang="ru-RU" sz="2000" b="1" dirty="0" smtClean="0">
                <a:latin typeface="Segoe Script" pitchFamily="34" charset="0"/>
              </a:rPr>
            </a:br>
            <a:r>
              <a:rPr lang="ru-RU" sz="2000" b="1" dirty="0" smtClean="0">
                <a:latin typeface="Segoe Script" pitchFamily="34" charset="0"/>
              </a:rPr>
              <a:t> У них родилось шестеро детей</a:t>
            </a:r>
            <a:endParaRPr lang="ru-RU" sz="2000" b="1" dirty="0">
              <a:latin typeface="Segoe Script" pitchFamily="34" charset="0"/>
            </a:endParaRPr>
          </a:p>
        </p:txBody>
      </p:sp>
      <p:pic>
        <p:nvPicPr>
          <p:cNvPr id="4" name="Рисунок 3" descr="v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1071546"/>
            <a:ext cx="3714776" cy="448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-714412" y="4643446"/>
            <a:ext cx="8572560" cy="6072230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</a:t>
            </a:r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7158" y="214290"/>
          <a:ext cx="8572560" cy="65722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7718"/>
                <a:gridCol w="4214842"/>
              </a:tblGrid>
              <a:tr h="1214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Segoe Script" pitchFamily="34" charset="0"/>
                        </a:rPr>
                        <a:t> </a:t>
                      </a:r>
                    </a:p>
                    <a:p>
                      <a:r>
                        <a:rPr lang="ru-RU" sz="1400" b="1" dirty="0" smtClean="0">
                          <a:latin typeface="Segoe Script" pitchFamily="34" charset="0"/>
                        </a:rPr>
                        <a:t>Сапожникова Полина Павловна –  02.10.1915г. -25.11.1989 г.</a:t>
                      </a:r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  <a:tr h="85725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400" b="1" dirty="0" smtClean="0">
                          <a:latin typeface="Segoe Script" pitchFamily="34" charset="0"/>
                        </a:rPr>
                        <a:t>Сапожников Александр Павлович 15.08. 1921г. –</a:t>
                      </a:r>
                      <a:r>
                        <a:rPr lang="ru-RU" sz="1400" b="1" baseline="0" dirty="0" smtClean="0">
                          <a:latin typeface="Segoe Script" pitchFamily="34" charset="0"/>
                        </a:rPr>
                        <a:t> 09.01.</a:t>
                      </a:r>
                      <a:r>
                        <a:rPr lang="ru-RU" sz="1400" b="1" dirty="0" smtClean="0">
                          <a:latin typeface="Segoe Script" pitchFamily="34" charset="0"/>
                        </a:rPr>
                        <a:t>1997г.</a:t>
                      </a:r>
                    </a:p>
                    <a:p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  <a:tr h="1025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Segoe Script" pitchFamily="34" charset="0"/>
                        </a:rPr>
                        <a:t> Сапожников Василий Павлович – 08.03. 1925г. – 19.06.1987г.</a:t>
                      </a:r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Segoe Script" pitchFamily="34" charset="0"/>
                        </a:rPr>
                        <a:t>Сапожников Григорий Павлович – 12.02. 1927г.- живёт в г. Соль – Илецке</a:t>
                      </a:r>
                    </a:p>
                    <a:p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Segoe Script" pitchFamily="34" charset="0"/>
                        </a:rPr>
                        <a:t>Сапожникова Надежда Павловна – 23.07.1929г.</a:t>
                      </a:r>
                      <a:r>
                        <a:rPr lang="ru-RU" sz="1400" b="1" baseline="0" dirty="0" smtClean="0">
                          <a:latin typeface="Segoe Script" pitchFamily="34" charset="0"/>
                        </a:rPr>
                        <a:t> – 17.08.1990 г.</a:t>
                      </a:r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  <a:tr h="120301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Segoe Script" pitchFamily="34" charset="0"/>
                        </a:rPr>
                        <a:t>Сапожников Дмитрий Павлович – 15.03.1931г. – 10.09.1996 г.</a:t>
                      </a:r>
                    </a:p>
                    <a:p>
                      <a:endParaRPr lang="ru-RU" sz="1400" b="1" dirty="0">
                        <a:latin typeface="Segoe Script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D:\Автобиогафия Сапож для Книги\Для Книги Сапожников В.А\Оренбург\img012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7166"/>
            <a:ext cx="714380" cy="95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дом\Desktop\реликвия\va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71612"/>
            <a:ext cx="1112145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дом\Desktop\реликвия\img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500306"/>
            <a:ext cx="1071570" cy="80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дом\Desktop\реликвия\img050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5500702"/>
            <a:ext cx="714380" cy="111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Автобиогафия Сапож для Книги\Для Книги Сапожников В.А\Фото Семьи Сапожн. Старые\va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3429000"/>
            <a:ext cx="1113242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дом\Desktop\реликвия\va4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1670" y="4286256"/>
            <a:ext cx="500066" cy="102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5940444"/>
          </a:xfrm>
        </p:spPr>
        <p:txBody>
          <a:bodyPr/>
          <a:lstStyle/>
          <a:p>
            <a:r>
              <a:rPr lang="ru-RU" b="1" dirty="0" smtClean="0">
                <a:latin typeface="Segoe Script" pitchFamily="34" charset="0"/>
              </a:rPr>
              <a:t>В 1941 году началась Великая Отечественная война.</a:t>
            </a:r>
            <a:br>
              <a:rPr lang="ru-RU" b="1" dirty="0" smtClean="0">
                <a:latin typeface="Segoe Script" pitchFamily="34" charset="0"/>
              </a:rPr>
            </a:br>
            <a:r>
              <a:rPr lang="ru-RU" b="1" dirty="0" smtClean="0">
                <a:latin typeface="Segoe Script" pitchFamily="34" charset="0"/>
              </a:rPr>
              <a:t>Старшие братья дедушки ушли воевать на фронт.</a:t>
            </a:r>
            <a:endParaRPr lang="ru-RU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57166"/>
            <a:ext cx="367525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Segoe Script" pitchFamily="34" charset="0"/>
              </a:rPr>
              <a:t>Сапожников Александр Павлович </a:t>
            </a:r>
            <a:br>
              <a:rPr lang="ru-RU" dirty="0" smtClean="0">
                <a:latin typeface="Segoe Script" pitchFamily="34" charset="0"/>
              </a:rPr>
            </a:br>
            <a:r>
              <a:rPr lang="ru-RU" dirty="0" smtClean="0">
                <a:latin typeface="Segoe Script" pitchFamily="34" charset="0"/>
              </a:rPr>
              <a:t>15.08.1921-09.01.1997 г.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7" name="Содержимое 6" descr="Sapozhnikov_AP_Veteran_V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342902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857752" y="357166"/>
            <a:ext cx="4071966" cy="6500834"/>
          </a:xfrm>
        </p:spPr>
        <p:txBody>
          <a:bodyPr>
            <a:normAutofit/>
          </a:bodyPr>
          <a:lstStyle/>
          <a:p>
            <a:pPr algn="just"/>
            <a:r>
              <a:rPr lang="ru-RU" sz="1500" b="1" dirty="0" smtClean="0">
                <a:latin typeface="Segoe Script" pitchFamily="34" charset="0"/>
              </a:rPr>
              <a:t>До войны работал трактористом, пахал землю и убирал хлеба.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Александр Павлович был призван в ряды Советской Армии в 1940году, в возрасте 19 лет на Дальний Восток. Служил водителем танка, защищал границу СССР от нападения Японии.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В годы Великой Отечественной войны в звании младшего сержанта воевал в составе 14-й ЖДБР 4-го Украинского фронта, а потом был командиром отделения 4-го отдельного батальона механизации железнодорожных работ. 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В 1943 году его часть перебросили на Запад в состав 1-го Украинского Фронта.</a:t>
            </a:r>
          </a:p>
          <a:p>
            <a:pPr algn="just"/>
            <a:r>
              <a:rPr lang="ru-RU" sz="1500" b="1" dirty="0" smtClean="0">
                <a:latin typeface="Segoe Script" pitchFamily="34" charset="0"/>
              </a:rPr>
              <a:t>Дедушка Саша участвовал в форсировании   Днепра в районе </a:t>
            </a:r>
            <a:r>
              <a:rPr lang="ru-RU" sz="1500" b="1" dirty="0" err="1" smtClean="0">
                <a:latin typeface="Segoe Script" pitchFamily="34" charset="0"/>
              </a:rPr>
              <a:t>Букримского</a:t>
            </a:r>
            <a:r>
              <a:rPr lang="ru-RU" sz="1500" b="1" dirty="0" smtClean="0">
                <a:latin typeface="Segoe Script" pitchFamily="34" charset="0"/>
              </a:rPr>
              <a:t> плацдарма, получил осколочное ранение г. </a:t>
            </a:r>
            <a:r>
              <a:rPr lang="ru-RU" sz="1500" b="1" dirty="0" err="1" smtClean="0">
                <a:latin typeface="Segoe Script" pitchFamily="34" charset="0"/>
              </a:rPr>
              <a:t>Користень</a:t>
            </a:r>
            <a:r>
              <a:rPr lang="ru-RU" sz="1500" b="1" dirty="0" smtClean="0">
                <a:latin typeface="Segoe Script" pitchFamily="34" charset="0"/>
              </a:rPr>
              <a:t> (Украина).</a:t>
            </a:r>
          </a:p>
          <a:p>
            <a:pPr algn="just"/>
            <a:endParaRPr lang="ru-RU" b="1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4000528" cy="1797040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latin typeface="Segoe Script" pitchFamily="34" charset="0"/>
              </a:rPr>
              <a:t>Сам дедушка Саша рассказывал своим детям и внукам, что был командиром взвода(бригадиром) танковых тягачей, и они вытаскивали подбитые наши танки с поля боя для ремонта. Ремонтировали  их и отправляли снова на</a:t>
            </a:r>
            <a:br>
              <a:rPr lang="ru-RU" sz="1500" b="1" dirty="0" smtClean="0">
                <a:latin typeface="Segoe Script" pitchFamily="34" charset="0"/>
              </a:rPr>
            </a:br>
            <a:r>
              <a:rPr lang="ru-RU" sz="1500" b="1" dirty="0" smtClean="0">
                <a:latin typeface="Segoe Script" pitchFamily="34" charset="0"/>
              </a:rPr>
              <a:t>фронт.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" name="Содержимое 4" descr="va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571744"/>
            <a:ext cx="2648712" cy="367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va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00694" y="2428868"/>
            <a:ext cx="263956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29190" y="500042"/>
            <a:ext cx="392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Segoe Script" pitchFamily="34" charset="0"/>
              </a:rPr>
              <a:t>После войны он восстанавливал мосты, дороги, переправы, инфраструктуру. Демобилизовался в 1949 году. Прослужил дедушка Саша почти 10 лет.</a:t>
            </a:r>
            <a:endParaRPr lang="ru-RU" sz="1500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808</Words>
  <Application>Microsoft Office PowerPoint</Application>
  <PresentationFormat>Экран (4:3)</PresentationFormat>
  <Paragraphs>71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Оренбургская область Муниципальное образовательное автономное  учреждение  «Средняя общеобразовательная школа  №4 г. Соль-Илецка»</vt:lpstr>
      <vt:lpstr>     В каждой семье существуют памятные и дорогие сердцу вещи, доставшиеся от предыдущих поколений.   Старые фотографии, письма, открытки и другие памятные предметы.    </vt:lpstr>
      <vt:lpstr>  Очень дороги для нашей семьи старые, пожелтевшие от времени черно-белые фотографии с изображением всех родственников. О некоторых из них мне известно только по рассказам моей мамы, бабушки и прадедушки. </vt:lpstr>
      <vt:lpstr>Мой  прапрадедушка Сапожников Павел Григорьевич,  казак – крестьянин, охотник, родился 27.11.1891 года, в селе Григорьевка Оренбургской области. Служил в царской армии с 1912 года, воевал на Первой мировой войне.  Когда полк стоял в Польше, была поздняя осень и солдатам не выдали зимнюю одежду.  Прапрадедушка  сильно заболел  и  попал в лазарет Её Величества княгини Марии в Москве.   </vt:lpstr>
      <vt:lpstr>В 1915 году он женился на казачке  Козловой Варваре Дмитриевне.  У них родилось шестеро детей</vt:lpstr>
      <vt:lpstr>Слайд 6</vt:lpstr>
      <vt:lpstr>В 1941 году началась Великая Отечественная война. Старшие братья дедушки ушли воевать на фронт.</vt:lpstr>
      <vt:lpstr>Сапожников Александр Павлович  15.08.1921-09.01.1997 г.</vt:lpstr>
      <vt:lpstr>Сам дедушка Саша рассказывал своим детям и внукам, что был командиром взвода(бригадиром) танковых тягачей, и они вытаскивали подбитые наши танки с поля боя для ремонта. Ремонтировали  их и отправляли снова на фронт.  </vt:lpstr>
      <vt:lpstr>Сапожников  Василий Павлович   08.03. 1925 г. -19.06.1987г. </vt:lpstr>
      <vt:lpstr>После войны брат дедушки жил в г.Актюбинск республика Казахстан. И работал на железной дороге. </vt:lpstr>
      <vt:lpstr>Мой прадедушка Сапожников  Григорий Павлович родился 12.11.1927 года – живет в г. Соль-Илецк</vt:lpstr>
      <vt:lpstr>Слайд 13</vt:lpstr>
      <vt:lpstr>В гостях у   прадедушки</vt:lpstr>
      <vt:lpstr>Каждый год прадедушку приглашают почетным гостем на парад Победы.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Оренбургская область Муниципальное образовательное автономное  учреждение  «Средняя общеобразовательная школа  №4 г. Соль-Илецка»</dc:title>
  <dc:creator>дом</dc:creator>
  <cp:lastModifiedBy>дом</cp:lastModifiedBy>
  <cp:revision>62</cp:revision>
  <dcterms:created xsi:type="dcterms:W3CDTF">2020-05-20T11:04:37Z</dcterms:created>
  <dcterms:modified xsi:type="dcterms:W3CDTF">2020-05-25T04:16:54Z</dcterms:modified>
</cp:coreProperties>
</file>