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61" r:id="rId2"/>
    <p:sldId id="263" r:id="rId3"/>
    <p:sldId id="257" r:id="rId4"/>
    <p:sldId id="258" r:id="rId5"/>
    <p:sldId id="267" r:id="rId6"/>
    <p:sldId id="270" r:id="rId7"/>
    <p:sldId id="264" r:id="rId8"/>
    <p:sldId id="265" r:id="rId9"/>
    <p:sldId id="259" r:id="rId10"/>
    <p:sldId id="271" r:id="rId11"/>
    <p:sldId id="273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1DEC1-0487-4C15-88DA-AE0E4C1D249C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F922-BEDA-4C78-BA47-02E4AF9D1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717AF2-C5B0-450D-BDF6-C0CD0DDE6164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0C2239-5038-45BE-A108-E04F2064E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 опыта работы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428736"/>
            <a:ext cx="5986482" cy="36433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Учителя английского языка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МАОУ «СОШ №12»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Г. Бакал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Monotype Corsiva" pitchFamily="66" charset="0"/>
              </a:rPr>
              <a:t>Балагутдиновой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Светланы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     Александровны</a:t>
            </a:r>
          </a:p>
        </p:txBody>
      </p:sp>
      <p:pic>
        <p:nvPicPr>
          <p:cNvPr id="12290" name="Picture 2" descr="http://talkyland.com/media/CACHE/images/posts/2012/11/3/1aad4e07dd4d462fbdfebd1d9e5cba8a/9720c2b6d8d3a8725929378b8fb914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928934"/>
            <a:ext cx="3643305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7shkola.ucoz.ru/_ph/4/325653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4916491" cy="4357694"/>
          </a:xfrm>
          <a:prstGeom prst="rect">
            <a:avLst/>
          </a:prstGeom>
          <a:noFill/>
        </p:spPr>
      </p:pic>
      <p:pic>
        <p:nvPicPr>
          <p:cNvPr id="25604" name="Picture 4" descr="https://im3-tub-ru.yandex.net/i?id=662cfc3c6d526d2d1a82127ab1765ca3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5357818" cy="3714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214290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Проект на тему: «Мой питомец»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8"/>
            <a:ext cx="3357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Проект на тему: «Полезная еда.»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фото у г (2)\Фото_Учитель года\Конкурс_Учитель года_2014-2015_Балагутдинова СА_декабрь 2014\OLY_8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1071546"/>
            <a:ext cx="9167813" cy="5416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Защита проекта: «Почему я люблю свою семью»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Принципы проектной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доступность;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субъектность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добровольность и партнерство;</a:t>
            </a:r>
          </a:p>
          <a:p>
            <a:r>
              <a:rPr lang="ru-RU" dirty="0" smtClean="0"/>
              <a:t>- преемственность;</a:t>
            </a:r>
          </a:p>
          <a:p>
            <a:r>
              <a:rPr lang="ru-RU" dirty="0" smtClean="0"/>
              <a:t>- результативность;</a:t>
            </a:r>
          </a:p>
          <a:p>
            <a:r>
              <a:rPr lang="ru-RU" dirty="0" smtClean="0"/>
              <a:t>- научность.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 проектов: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 уникален;</a:t>
            </a:r>
          </a:p>
          <a:p>
            <a:r>
              <a:rPr lang="ru-RU" sz="2800" dirty="0" smtClean="0"/>
              <a:t>- эффективен;</a:t>
            </a:r>
          </a:p>
          <a:p>
            <a:r>
              <a:rPr lang="ru-RU" sz="2800" dirty="0" smtClean="0"/>
              <a:t>- незаменим.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Спасибо за внимание!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Тема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29684" cy="47863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b="1" i="1" dirty="0" smtClean="0">
                <a:solidFill>
                  <a:srgbClr val="7030A0"/>
                </a:solidFill>
              </a:rPr>
              <a:t>«Проектная деятельность на уроках английского языка»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Тезис метода проектов: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«Скажи мне - и я забуду.</a:t>
            </a:r>
          </a:p>
          <a:p>
            <a:pPr>
              <a:buNone/>
            </a:pPr>
            <a:r>
              <a:rPr lang="ru-RU" dirty="0" smtClean="0"/>
              <a:t>Покажи мне - и я вспомню.</a:t>
            </a:r>
          </a:p>
          <a:p>
            <a:pPr>
              <a:buNone/>
            </a:pPr>
            <a:r>
              <a:rPr lang="ru-RU" dirty="0" smtClean="0"/>
              <a:t>Дай мне сделать – и я запомню.»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Конфуций</a:t>
            </a:r>
            <a:endParaRPr lang="ru-RU" dirty="0"/>
          </a:p>
        </p:txBody>
      </p:sp>
      <p:pic>
        <p:nvPicPr>
          <p:cNvPr id="11268" name="Picture 4" descr="http://kartinkinaden.ru/uploads/posts/2016-04/1459860039_df6290a-600-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643314"/>
            <a:ext cx="3857620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Актуальность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0433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dirty="0" smtClean="0">
                <a:cs typeface="Times New Roman" pitchFamily="18" charset="0"/>
              </a:rPr>
              <a:t>Применение данной технологии способствует формированию личности, способностей самостоятельно принимать решения и гибко адаптироваться к постоянно меняющимся условиям жизни.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Новизна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dirty="0" smtClean="0"/>
              <a:t>Позволяет учащимся максимально овладеть коммуникативными компетенциями при обучении иностранному языку с опорой на минимально языковой материал.</a:t>
            </a:r>
            <a:endParaRPr lang="ru-RU" dirty="0"/>
          </a:p>
        </p:txBody>
      </p:sp>
      <p:pic>
        <p:nvPicPr>
          <p:cNvPr id="8194" name="Picture 2" descr="https://ds03.infourok.ru/uploads/ex/0100/0000d7d7-341ad652/hello_html_m79a1ce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429132"/>
            <a:ext cx="464347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660066"/>
                </a:solidFill>
              </a:rPr>
              <a:t>Слово « </a:t>
            </a:r>
            <a:r>
              <a:rPr lang="ru-RU" b="1" i="1" dirty="0" err="1" smtClean="0">
                <a:solidFill>
                  <a:srgbClr val="660066"/>
                </a:solidFill>
              </a:rPr>
              <a:t>project</a:t>
            </a:r>
            <a:r>
              <a:rPr lang="ru-RU" b="1" i="1" dirty="0" smtClean="0">
                <a:solidFill>
                  <a:srgbClr val="660066"/>
                </a:solidFill>
              </a:rPr>
              <a:t> » (лат.) буквально переводится как «брошенный вперед»; то есть проект является прототипом, прообразом некоего объекта или вида деятельности, а проектирование превращается в процесс создания проекта. </a:t>
            </a:r>
            <a:endParaRPr lang="ru-RU" b="1" i="1" dirty="0">
              <a:solidFill>
                <a:srgbClr val="66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применительно к уроку иностранного языка,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b="1" i="1" dirty="0" smtClean="0">
                <a:solidFill>
                  <a:srgbClr val="0070C0"/>
                </a:solidFill>
              </a:rPr>
              <a:t>это специально организованный учителем и самостоятельно выполняемый учащимися комплекс действий,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</a:t>
            </a:r>
            <a:r>
              <a:rPr lang="ru-RU" b="1" i="1" dirty="0" smtClean="0"/>
              <a:t>завершающихся созданием творческого продукта.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u.edu.ru/images/Image/Upravlenie-proektami-v-obrazovatelnoy-deyatel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0"/>
            <a:ext cx="84169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Цель метода проектов: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Показать умения отдельного ученика или группы учеников использовать приобретенный в школе исследовательский опыт. </a:t>
            </a:r>
          </a:p>
          <a:p>
            <a:r>
              <a:rPr lang="ru-RU" dirty="0" smtClean="0"/>
              <a:t> Реализовать свой интерес к предмету исследования, приумножить знания о нем. </a:t>
            </a:r>
          </a:p>
          <a:p>
            <a:r>
              <a:rPr lang="ru-RU" dirty="0" smtClean="0"/>
              <a:t> Продемонстрировать уровень </a:t>
            </a:r>
            <a:r>
              <a:rPr lang="ru-RU" dirty="0" err="1" smtClean="0"/>
              <a:t>обученности</a:t>
            </a:r>
            <a:r>
              <a:rPr lang="ru-RU" dirty="0" smtClean="0"/>
              <a:t> иностранному языку. </a:t>
            </a:r>
          </a:p>
          <a:p>
            <a:r>
              <a:rPr lang="ru-RU" dirty="0" smtClean="0"/>
              <a:t> Подняться на более высокую ступень, образованности, социальной зрелости</a:t>
            </a:r>
          </a:p>
          <a:p>
            <a:r>
              <a:rPr lang="ru-RU" dirty="0" smtClean="0"/>
              <a:t>Предоставление учащимся возможности самостоятельного приобретения знаний в процессе решения практических задач или проблем, требующих интеграции знаний из различных предметных областей.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9175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Использование метода проектов позволяет: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3657600" cy="488634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 1. улучшить эффективность и качество образования; </a:t>
            </a:r>
          </a:p>
          <a:p>
            <a:r>
              <a:rPr lang="ru-RU" sz="2900" dirty="0" smtClean="0"/>
              <a:t> 2. ориентироваться на современные цели обучения; </a:t>
            </a:r>
          </a:p>
          <a:p>
            <a:r>
              <a:rPr lang="ru-RU" sz="2900" dirty="0" smtClean="0"/>
              <a:t> 3. повысить мотивацию учащихся к обучению; </a:t>
            </a:r>
          </a:p>
          <a:p>
            <a:r>
              <a:rPr lang="ru-RU" sz="2900" dirty="0" smtClean="0"/>
              <a:t> 4. использовать взаимосвязанное обучение различным видам деятельности; </a:t>
            </a:r>
          </a:p>
          <a:p>
            <a:r>
              <a:rPr lang="ru-RU" sz="2900" dirty="0" smtClean="0"/>
              <a:t> 5. учитывать страноведческий аспект. </a:t>
            </a:r>
          </a:p>
          <a:p>
            <a:r>
              <a:rPr lang="ru-RU" sz="2900" dirty="0" smtClean="0"/>
              <a:t>6. сделать уроки эмоциональными и</a:t>
            </a:r>
          </a:p>
          <a:p>
            <a:r>
              <a:rPr lang="ru-RU" sz="2900" dirty="0" smtClean="0"/>
              <a:t>запоминающимися; </a:t>
            </a:r>
            <a:endParaRPr lang="ru-RU" sz="29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071546"/>
            <a:ext cx="3657600" cy="5357850"/>
          </a:xfrm>
        </p:spPr>
        <p:txBody>
          <a:bodyPr>
            <a:noAutofit/>
          </a:bodyPr>
          <a:lstStyle/>
          <a:p>
            <a:r>
              <a:rPr lang="ru-RU" sz="2000" dirty="0" smtClean="0"/>
              <a:t>7. реализовать индивидуальный подход;</a:t>
            </a:r>
          </a:p>
          <a:p>
            <a:r>
              <a:rPr lang="ru-RU" sz="2000" dirty="0" smtClean="0"/>
              <a:t>8. усилить самостоятельность школьников; </a:t>
            </a:r>
          </a:p>
          <a:p>
            <a:r>
              <a:rPr lang="ru-RU" sz="2000" dirty="0" smtClean="0"/>
              <a:t> 9. изменить характер взаимодействия учителя и ученика; </a:t>
            </a:r>
          </a:p>
          <a:p>
            <a:r>
              <a:rPr lang="ru-RU" sz="2000" dirty="0" smtClean="0"/>
              <a:t> 10. объективно оценивать знания учащихся; </a:t>
            </a:r>
          </a:p>
          <a:p>
            <a:r>
              <a:rPr lang="ru-RU" sz="2000" dirty="0" smtClean="0"/>
              <a:t>12. развитие познавательных навыков учащихся; • пространстве; • 14.развитие критического и творческого мышления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7030A0"/>
                </a:solidFill>
              </a:rPr>
              <a:t>виды проектов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Игровые – ролевые проекты</a:t>
            </a:r>
          </a:p>
          <a:p>
            <a:r>
              <a:rPr lang="ru-RU" dirty="0" smtClean="0"/>
              <a:t>Информативно-исследовательские проекты, </a:t>
            </a:r>
          </a:p>
          <a:p>
            <a:r>
              <a:rPr lang="ru-RU" dirty="0" smtClean="0"/>
              <a:t>Сценарные проекты  </a:t>
            </a:r>
          </a:p>
          <a:p>
            <a:r>
              <a:rPr lang="ru-RU" dirty="0" smtClean="0"/>
              <a:t>Творческие работы </a:t>
            </a:r>
          </a:p>
          <a:p>
            <a:r>
              <a:rPr lang="ru-RU" dirty="0" smtClean="0"/>
              <a:t>Издательские проекты 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571</TotalTime>
  <Words>399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Century Schoolbook</vt:lpstr>
      <vt:lpstr>Monotype Corsiva</vt:lpstr>
      <vt:lpstr>Times New Roman</vt:lpstr>
      <vt:lpstr>Wingdings</vt:lpstr>
      <vt:lpstr>Wingdings 2</vt:lpstr>
      <vt:lpstr>Эркер</vt:lpstr>
      <vt:lpstr>Из опыта работы</vt:lpstr>
      <vt:lpstr>Тема</vt:lpstr>
      <vt:lpstr>Актуальность</vt:lpstr>
      <vt:lpstr>Новизна</vt:lpstr>
      <vt:lpstr>ПРОЕКТ -</vt:lpstr>
      <vt:lpstr>Презентация PowerPoint</vt:lpstr>
      <vt:lpstr>Цель метода проектов: </vt:lpstr>
      <vt:lpstr>       Использование метода проектов позволяет:  </vt:lpstr>
      <vt:lpstr>виды проектов </vt:lpstr>
      <vt:lpstr>Презентация PowerPoint</vt:lpstr>
      <vt:lpstr>Презентация PowerPoint</vt:lpstr>
      <vt:lpstr>Принципы проектной деятельности</vt:lpstr>
      <vt:lpstr>Метод проектов: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Admin</dc:creator>
  <cp:lastModifiedBy>User</cp:lastModifiedBy>
  <cp:revision>28</cp:revision>
  <dcterms:created xsi:type="dcterms:W3CDTF">2017-01-28T17:46:30Z</dcterms:created>
  <dcterms:modified xsi:type="dcterms:W3CDTF">2018-12-10T08:31:27Z</dcterms:modified>
</cp:coreProperties>
</file>