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304" r:id="rId2"/>
    <p:sldId id="305" r:id="rId3"/>
    <p:sldId id="308" r:id="rId4"/>
    <p:sldId id="289" r:id="rId5"/>
    <p:sldId id="260" r:id="rId6"/>
    <p:sldId id="299" r:id="rId7"/>
    <p:sldId id="277" r:id="rId8"/>
    <p:sldId id="307" r:id="rId9"/>
    <p:sldId id="306" r:id="rId10"/>
    <p:sldId id="279" r:id="rId11"/>
    <p:sldId id="266" r:id="rId12"/>
    <p:sldId id="265" r:id="rId13"/>
    <p:sldId id="310" r:id="rId14"/>
    <p:sldId id="291" r:id="rId15"/>
    <p:sldId id="295" r:id="rId16"/>
    <p:sldId id="309" r:id="rId17"/>
    <p:sldId id="270" r:id="rId18"/>
    <p:sldId id="311" r:id="rId19"/>
    <p:sldId id="31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5484" autoAdjust="0"/>
  </p:normalViewPr>
  <p:slideViewPr>
    <p:cSldViewPr>
      <p:cViewPr>
        <p:scale>
          <a:sx n="100" d="100"/>
          <a:sy n="100" d="100"/>
        </p:scale>
        <p:origin x="-51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E2B15-F850-4048-AA56-9CC0EA6BFCF5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2192F-734B-4B16-9910-DF1912BC60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880386261c781df89abc44e95472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00.infourok.ru/images/doc/114/134238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elican.school509.spb.ru/_/rsrc/1454497695667/1d/okruzausij-mir/03-02-2016/rfg_cl.gif?height=504&amp;width=4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215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usana.ru/files/4953/573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digroupkrd.ru/boqxeqod/11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nhp43.ru/public/storage/images/katalog/matreshka/caaaf483bc3afb5cc4f19cfb17b772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01.ru/files/users/images/8e/f5/8ef56fd465e58aaf7b1b3724f1403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8" y="0"/>
            <a:ext cx="9100502" cy="682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 descr="im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885831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здравляем_жителей_Первомайского_района_с_Днём_Росс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ypresentation.ru/documents/28645bc8edb904d5cfac8ccafe8471fa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edsovet.su/_ld/326/0107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orkidsandmum.ru/pictures/1012159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819" y="0"/>
            <a:ext cx="94188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s.poembook.ru/theme/36/d2/8d/28f6b19f58e4ddb7ac1f0907a020220181d53ed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-357214"/>
            <a:ext cx="8534400" cy="134476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ПРИРОДА РОССИИ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vestnikkavkaza.net/upload2/2016-01-18/aa8fb904b0270d5626e8c82ac59858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7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Zj5GftWQHjg/VI2FPgliUWI/AAAAAAAAOmM/0tIEdrw5yZw/s1600/0_7f95e_1ecdfab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lib.yar.ru/wp-content/uploads/2016/08/%D0%9E-%D1%84%D0%BB%D0%B0%D0%B3%D0%B5.-%D0%A1%D1%82%D0%B8%D1%85%D0%BE%D1%82%D0%B2%D0%BE%D1%80%D0%B5%D0%BD%D0%B8%D0%B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3" y="0"/>
            <a:ext cx="91385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</TotalTime>
  <Words>6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ПРИРОДА РОССИИ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home</cp:lastModifiedBy>
  <cp:revision>13</cp:revision>
  <dcterms:created xsi:type="dcterms:W3CDTF">2017-06-10T15:15:35Z</dcterms:created>
  <dcterms:modified xsi:type="dcterms:W3CDTF">2020-06-04T06:56:37Z</dcterms:modified>
</cp:coreProperties>
</file>