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74" r:id="rId7"/>
    <p:sldId id="269" r:id="rId8"/>
    <p:sldId id="266" r:id="rId9"/>
    <p:sldId id="260" r:id="rId10"/>
    <p:sldId id="264" r:id="rId11"/>
    <p:sldId id="265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8218-4CD8-469E-BB2A-8A32EF36AB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525F-6030-4F2D-A945-A753BCF10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525F-6030-4F2D-A945-A753BCF100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1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FA20B-AEEC-4D57-9363-9C0EB1214C6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F2334-39FE-4ED7-AFEB-682C2E9C02B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 пасхи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Вожова</a:t>
            </a:r>
            <a:r>
              <a:rPr lang="ru-RU" dirty="0" smtClean="0"/>
              <a:t> Александра </a:t>
            </a:r>
          </a:p>
          <a:p>
            <a:r>
              <a:rPr lang="ru-RU" dirty="0" smtClean="0"/>
              <a:t>7Б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7999"/>
          </a:xfrm>
        </p:spPr>
      </p:pic>
    </p:spTree>
    <p:extLst>
      <p:ext uri="{BB962C8B-B14F-4D97-AF65-F5344CB8AC3E}">
        <p14:creationId xmlns:p14="http://schemas.microsoft.com/office/powerpoint/2010/main" val="419298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662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77064" cy="6857999"/>
          </a:xfrm>
        </p:spPr>
      </p:pic>
    </p:spTree>
    <p:extLst>
      <p:ext uri="{BB962C8B-B14F-4D97-AF65-F5344CB8AC3E}">
        <p14:creationId xmlns:p14="http://schemas.microsoft.com/office/powerpoint/2010/main" val="180108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957391"/>
          </a:xfrm>
        </p:spPr>
      </p:pic>
    </p:spTree>
    <p:extLst>
      <p:ext uri="{BB962C8B-B14F-4D97-AF65-F5344CB8AC3E}">
        <p14:creationId xmlns:p14="http://schemas.microsoft.com/office/powerpoint/2010/main" val="118060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58000"/>
          </a:xfrm>
        </p:spPr>
      </p:pic>
    </p:spTree>
    <p:extLst>
      <p:ext uri="{BB962C8B-B14F-4D97-AF65-F5344CB8AC3E}">
        <p14:creationId xmlns:p14="http://schemas.microsoft.com/office/powerpoint/2010/main" val="2499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4"/>
            <a:ext cx="9298980" cy="6881832"/>
          </a:xfrm>
        </p:spPr>
      </p:pic>
    </p:spTree>
    <p:extLst>
      <p:ext uri="{BB962C8B-B14F-4D97-AF65-F5344CB8AC3E}">
        <p14:creationId xmlns:p14="http://schemas.microsoft.com/office/powerpoint/2010/main" val="400086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</p:spPr>
      </p:pic>
    </p:spTree>
    <p:extLst>
      <p:ext uri="{BB962C8B-B14F-4D97-AF65-F5344CB8AC3E}">
        <p14:creationId xmlns:p14="http://schemas.microsoft.com/office/powerpoint/2010/main" val="20947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505055" cy="6857999"/>
          </a:xfrm>
        </p:spPr>
      </p:pic>
    </p:spTree>
    <p:extLst>
      <p:ext uri="{BB962C8B-B14F-4D97-AF65-F5344CB8AC3E}">
        <p14:creationId xmlns:p14="http://schemas.microsoft.com/office/powerpoint/2010/main" val="37685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217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596402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81311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1120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7029400"/>
          </a:xfrm>
        </p:spPr>
      </p:pic>
    </p:spTree>
    <p:extLst>
      <p:ext uri="{BB962C8B-B14F-4D97-AF65-F5344CB8AC3E}">
        <p14:creationId xmlns:p14="http://schemas.microsoft.com/office/powerpoint/2010/main" val="2381731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7</Words>
  <Application>Microsoft Office PowerPoint</Application>
  <PresentationFormat>Экран (4:3)</PresentationFormat>
  <Paragraphs>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Праздник пасхи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пасхи</dc:title>
  <dc:creator>Пользователь Windows</dc:creator>
  <cp:lastModifiedBy>Пользователь Windows</cp:lastModifiedBy>
  <cp:revision>6</cp:revision>
  <dcterms:created xsi:type="dcterms:W3CDTF">2020-04-15T02:56:46Z</dcterms:created>
  <dcterms:modified xsi:type="dcterms:W3CDTF">2020-04-15T03:50:48Z</dcterms:modified>
</cp:coreProperties>
</file>