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Молодая Гвардия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99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+mn-lt"/>
              </a:rPr>
              <a:t>Сережа Тюленин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Сережа Тюленин, 17 лет (на фото — в папахе) «27 января 1943 года Сергей был арестован. Вскоре забрали отца, мать, конфисковали все вещи. В полиции Сергея сильно пытали в присутствии матери, устроили очную ставку с членом „Молодой гвардии“ Виктором </a:t>
            </a:r>
            <a:r>
              <a:rPr lang="ru-RU" dirty="0" smtClean="0"/>
              <a:t>Лукьянченко</a:t>
            </a:r>
            <a:r>
              <a:rPr lang="ru-RU" dirty="0"/>
              <a:t>, но они не признавали друг друга. 31 января Сергея пытали в последний раз, а затем его, полумертвого, вместе с другими товарищами повезли к шурфу шахты № 5</a:t>
            </a:r>
            <a:r>
              <a:rPr lang="ru-RU" dirty="0" smtClean="0"/>
              <a:t>...»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0" y="1600200"/>
            <a:ext cx="3344679" cy="4525963"/>
          </a:xfrm>
        </p:spPr>
      </p:pic>
    </p:spTree>
    <p:extLst>
      <p:ext uri="{BB962C8B-B14F-4D97-AF65-F5344CB8AC3E}">
        <p14:creationId xmlns:p14="http://schemas.microsoft.com/office/powerpoint/2010/main" val="36635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+mn-lt"/>
              </a:rPr>
              <a:t>Виктор </a:t>
            </a:r>
            <a:r>
              <a:rPr lang="ru-RU" dirty="0" err="1">
                <a:solidFill>
                  <a:srgbClr val="FF0000"/>
                </a:solidFill>
                <a:latin typeface="+mn-lt"/>
              </a:rPr>
              <a:t>Третьякевич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Виктор </a:t>
            </a:r>
            <a:r>
              <a:rPr lang="ru-RU" dirty="0" err="1"/>
              <a:t>Третьякевич</a:t>
            </a:r>
            <a:r>
              <a:rPr lang="ru-RU" dirty="0"/>
              <a:t>, Борис </a:t>
            </a:r>
            <a:r>
              <a:rPr lang="ru-RU" dirty="0" err="1"/>
              <a:t>Главан</a:t>
            </a:r>
            <a:r>
              <a:rPr lang="ru-RU" dirty="0"/>
              <a:t>, Евгений </a:t>
            </a:r>
            <a:r>
              <a:rPr lang="ru-RU" dirty="0" err="1"/>
              <a:t>Шепелев</a:t>
            </a:r>
            <a:r>
              <a:rPr lang="ru-RU" dirty="0"/>
              <a:t> Виктор </a:t>
            </a:r>
            <a:r>
              <a:rPr lang="ru-RU" dirty="0" err="1"/>
              <a:t>Третьякевич</a:t>
            </a:r>
            <a:r>
              <a:rPr lang="ru-RU" dirty="0"/>
              <a:t>, 18 лет «...В числе последних подняли Виктора </a:t>
            </a:r>
            <a:r>
              <a:rPr lang="ru-RU" dirty="0" err="1"/>
              <a:t>Третьякевича</a:t>
            </a:r>
            <a:r>
              <a:rPr lang="ru-RU" dirty="0"/>
              <a:t>. Его отец, Иосиф Кузьмич, в тоненьком залатанном пальтишке изо дня в день стоял, ухватившись за столб, не отводил взгляд от шурфа. А когда распознали его сына, — без лица, с черно-синей спиной, с раздробленными руками, — он, будто подкошенный, повалился на землю. На теле Виктора не нашли следов от пуль — значит, сбросили его живым</a:t>
            </a:r>
            <a:r>
              <a:rPr lang="ru-RU" dirty="0" smtClean="0"/>
              <a:t>...»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27" y="1600200"/>
            <a:ext cx="2985746" cy="4525963"/>
          </a:xfrm>
        </p:spPr>
      </p:pic>
    </p:spTree>
    <p:extLst>
      <p:ext uri="{BB962C8B-B14F-4D97-AF65-F5344CB8AC3E}">
        <p14:creationId xmlns:p14="http://schemas.microsoft.com/office/powerpoint/2010/main" val="235201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Борис </a:t>
            </a:r>
            <a:r>
              <a:rPr lang="ru-RU" dirty="0" err="1" smtClean="0">
                <a:solidFill>
                  <a:srgbClr val="FF0000"/>
                </a:solidFill>
                <a:latin typeface="+mn-lt"/>
              </a:rPr>
              <a:t>Главан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Борис </a:t>
            </a:r>
            <a:r>
              <a:rPr lang="ru-RU" b="1" dirty="0" err="1"/>
              <a:t>Главан</a:t>
            </a:r>
            <a:r>
              <a:rPr lang="ru-RU" dirty="0"/>
              <a:t>, </a:t>
            </a:r>
            <a:r>
              <a:rPr lang="ru-RU" b="1" dirty="0"/>
              <a:t>22 года </a:t>
            </a:r>
            <a:r>
              <a:rPr lang="ru-RU" dirty="0"/>
              <a:t>«Из шурфа был извлечен связанным с Евгением </a:t>
            </a:r>
            <a:r>
              <a:rPr lang="ru-RU" dirty="0" err="1"/>
              <a:t>Шепелевым</a:t>
            </a:r>
            <a:r>
              <a:rPr lang="ru-RU" dirty="0"/>
              <a:t> колючей проволокой лицом к лицу, кисти рук отрублены. Лицо изуродовано, живот вспорот». </a:t>
            </a:r>
            <a:r>
              <a:rPr lang="ru-RU" b="1" dirty="0"/>
              <a:t>Евгений </a:t>
            </a:r>
            <a:r>
              <a:rPr lang="ru-RU" b="1" dirty="0" err="1"/>
              <a:t>Шепелев</a:t>
            </a:r>
            <a:r>
              <a:rPr lang="ru-RU" b="1" dirty="0"/>
              <a:t>, 19 лет </a:t>
            </a:r>
            <a:r>
              <a:rPr lang="ru-RU" dirty="0"/>
              <a:t>«...Евгению отрубили кисти рук, вырвали живот, разбили голову...» (РГАСПИ. Ф. М-1. Оп. 53. Д. 331)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50128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Олег Кошевой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Autofit/>
          </a:bodyPr>
          <a:lstStyle/>
          <a:p>
            <a:r>
              <a:rPr lang="ru-RU" sz="1800" dirty="0"/>
              <a:t>Олег Кошевой, 16 лет Когда в январе 1943 г. начались аресты, предпринял попытку перейти линию фронта. Однако вынужден вернуться в город. Близ ж. -д. станции </a:t>
            </a:r>
            <a:r>
              <a:rPr lang="ru-RU" sz="1800" dirty="0" err="1"/>
              <a:t>Кортушино</a:t>
            </a:r>
            <a:r>
              <a:rPr lang="ru-RU" sz="1800" dirty="0"/>
              <a:t> был схвачен фашистами и отправлен сначала в полицию, а затем в окружное отделение гестапо г. Ровеньки. После страшных пыток вместе с </a:t>
            </a:r>
            <a:r>
              <a:rPr lang="ru-RU" sz="1800" dirty="0" err="1"/>
              <a:t>Л.Г.Шевцовой</a:t>
            </a:r>
            <a:r>
              <a:rPr lang="ru-RU" sz="1800" dirty="0"/>
              <a:t>, </a:t>
            </a:r>
            <a:r>
              <a:rPr lang="ru-RU" sz="1800" dirty="0" err="1"/>
              <a:t>С.М.Остапенко</a:t>
            </a:r>
            <a:r>
              <a:rPr lang="ru-RU" sz="1800" dirty="0"/>
              <a:t>, </a:t>
            </a:r>
            <a:r>
              <a:rPr lang="ru-RU" sz="1800" dirty="0" err="1"/>
              <a:t>Д.У.Огурцовым</a:t>
            </a:r>
            <a:r>
              <a:rPr lang="ru-RU" sz="1800" dirty="0"/>
              <a:t> и </a:t>
            </a:r>
            <a:r>
              <a:rPr lang="ru-RU" sz="1800" dirty="0" err="1"/>
              <a:t>В.Ф.Субботиным</a:t>
            </a:r>
            <a:r>
              <a:rPr lang="ru-RU" sz="1800" dirty="0"/>
              <a:t> 9 февраля 1943 г. был расстрелян в Гремучем лесу неподалеку от </a:t>
            </a:r>
            <a:r>
              <a:rPr lang="ru-RU" sz="1800" dirty="0" smtClean="0"/>
              <a:t>города.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27" y="1600200"/>
            <a:ext cx="3096145" cy="4525963"/>
          </a:xfrm>
        </p:spPr>
      </p:pic>
    </p:spTree>
    <p:extLst>
      <p:ext uri="{BB962C8B-B14F-4D97-AF65-F5344CB8AC3E}">
        <p14:creationId xmlns:p14="http://schemas.microsoft.com/office/powerpoint/2010/main" val="73242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Евгений Мошков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Евгений Мошков, 22 года (на фото слева) «...Молодогвардеец-коммунист Евгений Мошков, выбрав во время допроса удачный момент, ударил полицейского. Тогда фашистские звери подвесили Мошкова за ноги и держали в таком положении до тех пор, пока у него из носа и горла не хлынула кровь. Его сняли и снова начали допрашивать. Но Мошков только плюнул в лицо палачу. Взбесившийся следователь, пытавший Мошкова, ударил его наотмашь. Обессиленный пытками, герой-коммунист упал, ударившись затылком о косяк двери и умер</a:t>
            </a:r>
            <a:r>
              <a:rPr lang="ru-RU"/>
              <a:t>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23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Память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548640" lvl="0" indent="-411480">
              <a:buClr>
                <a:prstClr val="white">
                  <a:shade val="95000"/>
                </a:prstClr>
              </a:buClr>
              <a:buFont typeface="Wingdings 2"/>
              <a:buChar char=""/>
            </a:pPr>
            <a:r>
              <a:rPr lang="ru-RU" sz="2800" cap="none" dirty="0">
                <a:solidFill>
                  <a:prstClr val="white"/>
                </a:solidFill>
              </a:rPr>
              <a:t>Лишь 10 членов «Молодой гвардии» пережили войну.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340768"/>
            <a:ext cx="4041775" cy="945231"/>
          </a:xfrm>
        </p:spPr>
        <p:txBody>
          <a:bodyPr>
            <a:normAutofit fontScale="47500" lnSpcReduction="20000"/>
          </a:bodyPr>
          <a:lstStyle/>
          <a:p>
            <a:pPr marL="548640" lvl="0" indent="-411480">
              <a:buClr>
                <a:prstClr val="white">
                  <a:shade val="95000"/>
                </a:prstClr>
              </a:buClr>
              <a:buFont typeface="Wingdings 2"/>
              <a:buChar char=""/>
            </a:pPr>
            <a:r>
              <a:rPr lang="ru-RU" sz="2900" cap="none" dirty="0">
                <a:solidFill>
                  <a:prstClr val="white"/>
                </a:solidFill>
              </a:rPr>
              <a:t>В г</a:t>
            </a:r>
            <a:r>
              <a:rPr lang="ru-RU" sz="2900" cap="none" dirty="0" smtClean="0">
                <a:solidFill>
                  <a:prstClr val="white"/>
                </a:solidFill>
              </a:rPr>
              <a:t>.</a:t>
            </a:r>
            <a:r>
              <a:rPr lang="en-US" sz="2900" cap="none" dirty="0" smtClean="0">
                <a:solidFill>
                  <a:prstClr val="white"/>
                </a:solidFill>
              </a:rPr>
              <a:t> </a:t>
            </a:r>
            <a:r>
              <a:rPr lang="ru-RU" sz="2900" cap="none" dirty="0" smtClean="0">
                <a:solidFill>
                  <a:prstClr val="white"/>
                </a:solidFill>
              </a:rPr>
              <a:t>Краснодон </a:t>
            </a:r>
            <a:r>
              <a:rPr lang="ru-RU" sz="2900" cap="none" dirty="0">
                <a:solidFill>
                  <a:prstClr val="white"/>
                </a:solidFill>
              </a:rPr>
              <a:t>действует музей «Молодая гвардия», установлены памятники молодогвардейцам в разных городах Украины и России, </a:t>
            </a:r>
            <a:r>
              <a:rPr lang="ru-RU" sz="2900" cap="none" dirty="0" smtClean="0">
                <a:solidFill>
                  <a:prstClr val="white"/>
                </a:solidFill>
              </a:rPr>
              <a:t>названы </a:t>
            </a:r>
            <a:r>
              <a:rPr lang="ru-RU" sz="2900" cap="none" dirty="0">
                <a:solidFill>
                  <a:prstClr val="white"/>
                </a:solidFill>
              </a:rPr>
              <a:t>улицы в их честь.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4040188" cy="338437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20888"/>
            <a:ext cx="4041775" cy="3338959"/>
          </a:xfrm>
        </p:spPr>
      </p:pic>
    </p:spTree>
    <p:extLst>
      <p:ext uri="{BB962C8B-B14F-4D97-AF65-F5344CB8AC3E}">
        <p14:creationId xmlns:p14="http://schemas.microsoft.com/office/powerpoint/2010/main" val="205460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«Молодая гвардия»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Советская подпольная антифашистская комсомольская организация, которая действовала в годы Великой Отечественной войны с сентября 1942 по январь 1943 гг. в г. Краснодон Украинской ССР.</a:t>
            </a:r>
          </a:p>
          <a:p>
            <a:r>
              <a:rPr lang="ru-RU" dirty="0" smtClean="0"/>
              <a:t>Они печатали антифашистские листовки с данными о реальном положении дел на фронте, призывали население бороться с фашистами, участвовали в диверсиях.</a:t>
            </a:r>
          </a:p>
          <a:p>
            <a:r>
              <a:rPr lang="ru-RU" dirty="0" smtClean="0"/>
              <a:t>Ребят «раскрыли» и начали пытать.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Вот несколько примеров зверств фашистов над молодогвардейцами: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Лидия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Андросова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„</a:t>
            </a:r>
            <a:r>
              <a:rPr lang="ru-RU" dirty="0"/>
              <a:t>Лида Андросова, 18 лет, извлечена без глаза, уха, руки, с веревкой на шее, которая сильно врезалась в тело. На шее видна запеченная кровь“ (Музей „Молодая гвардия“, ф. 1, д. 16).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49049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+mn-lt"/>
              </a:rPr>
              <a:t>Ульяна Громова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„</a:t>
            </a:r>
            <a:r>
              <a:rPr lang="ru-RU" dirty="0"/>
              <a:t>Ульяна Громова, 19 лет, на спине вырезана пятиконечная звезда, правая рука переломана, поломаны ребра“ (Архив КГБ при Совмине СССР).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16" y="1600200"/>
            <a:ext cx="3060168" cy="4525963"/>
          </a:xfrm>
        </p:spPr>
      </p:pic>
    </p:spTree>
    <p:extLst>
      <p:ext uri="{BB962C8B-B14F-4D97-AF65-F5344CB8AC3E}">
        <p14:creationId xmlns:p14="http://schemas.microsoft.com/office/powerpoint/2010/main" val="171253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Анна </a:t>
            </a:r>
            <a:r>
              <a:rPr lang="ru-RU" dirty="0" err="1">
                <a:solidFill>
                  <a:srgbClr val="FF0000"/>
                </a:solidFill>
                <a:latin typeface="+mn-lt"/>
              </a:rPr>
              <a:t>Сопова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Аня </a:t>
            </a:r>
            <a:r>
              <a:rPr lang="ru-RU" sz="3200" dirty="0" err="1"/>
              <a:t>Сопова</a:t>
            </a:r>
            <a:r>
              <a:rPr lang="ru-RU" sz="3200" dirty="0"/>
              <a:t>, 18 лет „Ее избивали, подвешивали за косы… Из шурфа Аню подняли с одной косой — другая оборвалась“.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04" y="1600200"/>
            <a:ext cx="3108191" cy="4525963"/>
          </a:xfrm>
        </p:spPr>
      </p:pic>
    </p:spTree>
    <p:extLst>
      <p:ext uri="{BB962C8B-B14F-4D97-AF65-F5344CB8AC3E}">
        <p14:creationId xmlns:p14="http://schemas.microsoft.com/office/powerpoint/2010/main" val="290981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Александра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Бондарева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„</a:t>
            </a:r>
            <a:r>
              <a:rPr lang="ru-RU" sz="3200" dirty="0"/>
              <a:t>Шура Бондарева, 20 лет, извлечена без головы и правой груди, все тело избито, в кровоподтеках, имеет черный цвет“.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12" y="1600200"/>
            <a:ext cx="3392775" cy="4525963"/>
          </a:xfrm>
        </p:spPr>
      </p:pic>
    </p:spTree>
    <p:extLst>
      <p:ext uri="{BB962C8B-B14F-4D97-AF65-F5344CB8AC3E}">
        <p14:creationId xmlns:p14="http://schemas.microsoft.com/office/powerpoint/2010/main" val="59292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Любовь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Шевцова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Люба Шевцова </a:t>
            </a:r>
            <a:r>
              <a:rPr lang="ru-RU" dirty="0"/>
              <a:t>и Ангелина </a:t>
            </a:r>
            <a:r>
              <a:rPr lang="ru-RU" dirty="0" err="1" smtClean="0"/>
              <a:t>Самошина</a:t>
            </a:r>
            <a:r>
              <a:rPr lang="ru-RU" dirty="0" smtClean="0"/>
              <a:t>. </a:t>
            </a:r>
            <a:r>
              <a:rPr lang="ru-RU" dirty="0"/>
              <a:t>Люба Шевцова, 18 лет </a:t>
            </a:r>
            <a:r>
              <a:rPr lang="ru-RU" dirty="0" smtClean="0"/>
              <a:t>.9 </a:t>
            </a:r>
            <a:r>
              <a:rPr lang="ru-RU" dirty="0"/>
              <a:t>февраля 1943 года после месяца пыток расстреляна в Гремучем лесу неподалеку от города вместе с Олегом Кошевым, </a:t>
            </a:r>
            <a:r>
              <a:rPr lang="ru-RU" dirty="0" err="1"/>
              <a:t>С.Остапенко</a:t>
            </a:r>
            <a:r>
              <a:rPr lang="ru-RU" dirty="0"/>
              <a:t>, </a:t>
            </a:r>
            <a:r>
              <a:rPr lang="ru-RU" dirty="0" err="1"/>
              <a:t>Д.Огурцовым</a:t>
            </a:r>
            <a:r>
              <a:rPr lang="ru-RU" dirty="0"/>
              <a:t> и </a:t>
            </a:r>
            <a:r>
              <a:rPr lang="ru-RU" dirty="0" err="1"/>
              <a:t>В.Субботиным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Ангелина </a:t>
            </a:r>
            <a:r>
              <a:rPr lang="ru-RU" b="1" dirty="0" err="1"/>
              <a:t>Самошина</a:t>
            </a:r>
            <a:r>
              <a:rPr lang="ru-RU" b="1" dirty="0"/>
              <a:t>, 18 лет</a:t>
            </a:r>
            <a:r>
              <a:rPr lang="ru-RU" dirty="0"/>
              <a:t>. „На теле Ангелины были обнаружены следы пыток: выкручены руки, отрезаны уши, на щеке вырезана звезда“ (РГАСПИ. Ф. М-1. Оп. 53. Д. 331)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92" y="1600200"/>
            <a:ext cx="3723216" cy="4525963"/>
          </a:xfrm>
        </p:spPr>
      </p:pic>
    </p:spTree>
    <p:extLst>
      <p:ext uri="{BB962C8B-B14F-4D97-AF65-F5344CB8AC3E}">
        <p14:creationId xmlns:p14="http://schemas.microsoft.com/office/powerpoint/2010/main" val="354809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Александра Дубровина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Шура Дубровина </a:t>
            </a:r>
            <a:r>
              <a:rPr lang="ru-RU" dirty="0"/>
              <a:t>и Майя </a:t>
            </a:r>
            <a:r>
              <a:rPr lang="ru-RU" dirty="0" err="1"/>
              <a:t>Пегливанова</a:t>
            </a:r>
            <a:r>
              <a:rPr lang="ru-RU" dirty="0"/>
              <a:t> Шура Дубровина, 23 года </a:t>
            </a:r>
            <a:r>
              <a:rPr lang="ru-RU" dirty="0" smtClean="0"/>
              <a:t>. «Перед </a:t>
            </a:r>
            <a:r>
              <a:rPr lang="ru-RU" dirty="0"/>
              <a:t>моими глазами встают два образа: жизнерадостная молодая комсомолка Шура Дубровина и изуродованное тело, поднятое из шахты. Я видела её труп только с нижней </a:t>
            </a:r>
            <a:r>
              <a:rPr lang="ru-RU" dirty="0" smtClean="0"/>
              <a:t>челюстью». </a:t>
            </a:r>
            <a:endParaRPr lang="ru-RU" dirty="0" smtClean="0"/>
          </a:p>
          <a:p>
            <a:r>
              <a:rPr lang="ru-RU" dirty="0" smtClean="0"/>
              <a:t>Её </a:t>
            </a:r>
            <a:r>
              <a:rPr lang="ru-RU" dirty="0"/>
              <a:t>подружка — </a:t>
            </a:r>
            <a:r>
              <a:rPr lang="ru-RU" b="1" dirty="0"/>
              <a:t>Майя </a:t>
            </a:r>
            <a:r>
              <a:rPr lang="ru-RU" b="1" dirty="0" err="1"/>
              <a:t>Пегливанова</a:t>
            </a:r>
            <a:r>
              <a:rPr lang="ru-RU" b="1" dirty="0"/>
              <a:t> </a:t>
            </a:r>
            <a:r>
              <a:rPr lang="ru-RU" dirty="0"/>
              <a:t>лежала в гробу без глаз, без губ, с выкрученными руками...“ Майя </a:t>
            </a:r>
            <a:r>
              <a:rPr lang="ru-RU" dirty="0" err="1"/>
              <a:t>Пегливанова</a:t>
            </a:r>
            <a:r>
              <a:rPr lang="ru-RU" dirty="0"/>
              <a:t>, 17 лет „Труп Майи обезображен: отрезаны груди, переломаны ноги. Снята вся верхняя одежда“. (РГАСПИ. Ф. М-1. Оп. 53. Д. 331) В гробу лежала без губ, с выкрученными руками».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357763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Антонина </a:t>
            </a:r>
            <a:r>
              <a:rPr lang="ru-RU" dirty="0" err="1" smtClean="0">
                <a:solidFill>
                  <a:srgbClr val="FF0000"/>
                </a:solidFill>
                <a:latin typeface="+mn-lt"/>
              </a:rPr>
              <a:t>Елисеенко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Тоня Иванихина, Нина Минаева</a:t>
            </a:r>
            <a:r>
              <a:rPr lang="ru-RU" b="1" dirty="0" smtClean="0"/>
              <a:t>, Тося </a:t>
            </a:r>
            <a:r>
              <a:rPr lang="ru-RU" b="1" dirty="0" err="1"/>
              <a:t>Елисеенко</a:t>
            </a:r>
            <a:r>
              <a:rPr lang="ru-RU" dirty="0"/>
              <a:t>. «Тоня Иванихина, 19 лет, извлечена без глаз, голова перевязана платком и проволокой, груди вырезаны». </a:t>
            </a:r>
            <a:endParaRPr lang="ru-RU" dirty="0" smtClean="0"/>
          </a:p>
          <a:p>
            <a:r>
              <a:rPr lang="ru-RU" b="1" dirty="0" smtClean="0"/>
              <a:t>Нина </a:t>
            </a:r>
            <a:r>
              <a:rPr lang="ru-RU" b="1" dirty="0"/>
              <a:t>Минаева, 18 лет </a:t>
            </a:r>
            <a:r>
              <a:rPr lang="ru-RU" dirty="0"/>
              <a:t>«...Мою сестру распознали по шерстяным гамашам — единственной одежде, которая осталась на ней. Руки у Нины были поломаны, один глаз выбит, на груди бесформенные раны, всё тело в черных полосах...» </a:t>
            </a:r>
            <a:endParaRPr lang="ru-RU" dirty="0" smtClean="0"/>
          </a:p>
          <a:p>
            <a:r>
              <a:rPr lang="ru-RU" b="1" dirty="0" smtClean="0"/>
              <a:t>Тося </a:t>
            </a:r>
            <a:r>
              <a:rPr lang="ru-RU" b="1" dirty="0" err="1"/>
              <a:t>Елисеенко</a:t>
            </a:r>
            <a:r>
              <a:rPr lang="ru-RU" b="1" dirty="0"/>
              <a:t>, 22 года </a:t>
            </a:r>
            <a:r>
              <a:rPr lang="ru-RU" dirty="0"/>
              <a:t>«Труп Тоси был обезображен, пытая, ее посадили на раскаленную печь».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1559558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935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Молодая Гвардия</vt:lpstr>
      <vt:lpstr>«Молодая гвардия»</vt:lpstr>
      <vt:lpstr>Лидия Андросова</vt:lpstr>
      <vt:lpstr>Ульяна Громова</vt:lpstr>
      <vt:lpstr>Анна Сопова</vt:lpstr>
      <vt:lpstr>Александра Бондарева</vt:lpstr>
      <vt:lpstr>Любовь Шевцова </vt:lpstr>
      <vt:lpstr>Александра Дубровина</vt:lpstr>
      <vt:lpstr>Антонина Елисеенко</vt:lpstr>
      <vt:lpstr>Сережа Тюленин</vt:lpstr>
      <vt:lpstr>Виктор Третьякевич</vt:lpstr>
      <vt:lpstr>Борис Главан</vt:lpstr>
      <vt:lpstr>Олег Кошевой</vt:lpstr>
      <vt:lpstr>Евгений Мошков</vt:lpstr>
      <vt:lpstr>Память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Лида Андросова</dc:title>
  <dc:creator>Евгений</dc:creator>
  <cp:lastModifiedBy>Евгений</cp:lastModifiedBy>
  <cp:revision>10</cp:revision>
  <dcterms:created xsi:type="dcterms:W3CDTF">2016-04-24T12:50:32Z</dcterms:created>
  <dcterms:modified xsi:type="dcterms:W3CDTF">2020-06-03T15:23:45Z</dcterms:modified>
</cp:coreProperties>
</file>