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80E"/>
    <a:srgbClr val="4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36" autoAdjust="0"/>
  </p:normalViewPr>
  <p:slideViewPr>
    <p:cSldViewPr>
      <p:cViewPr>
        <p:scale>
          <a:sx n="70" d="100"/>
          <a:sy n="70" d="100"/>
        </p:scale>
        <p:origin x="-136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F8B7-093F-418C-B53A-0D14F571E00F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F1718-6828-4D7D-8CB5-5284EF40E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7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1718-6828-4D7D-8CB5-5284EF40E0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4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1718-6828-4D7D-8CB5-5284EF40E0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1718-6828-4D7D-8CB5-5284EF40E09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7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261C02-A07D-43B2-ADCC-C50717D62AE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6A00F9-1676-43A1-96F5-E598A320A0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Исследовательский проект по химии и географии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F280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Экологичность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F280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и экономическая выгода </a:t>
            </a:r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F280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биоразлагаемого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F280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пластика из кактуса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F280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2" y="3645024"/>
            <a:ext cx="4385198" cy="2923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4506591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1F280E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Подготовила ученица 9 «А» класса - Локтева Юлия.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1F280E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807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32889"/>
            <a:ext cx="87133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528" y="234693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Получаемый </a:t>
            </a:r>
            <a:r>
              <a:rPr lang="ru-RU" dirty="0"/>
              <a:t>материал еще не так долговечен, как пластик из ископаемого </a:t>
            </a:r>
            <a:r>
              <a:rPr lang="ru-RU" dirty="0" smtClean="0"/>
              <a:t>топлива.</a:t>
            </a:r>
            <a:r>
              <a:rPr lang="ru-RU" dirty="0"/>
              <a:t> Учёные думают о продуктах одноразового использования, которые не должны быть </a:t>
            </a:r>
            <a:r>
              <a:rPr lang="ru-RU" dirty="0" smtClean="0"/>
              <a:t>долговечными.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0528" y="1158023"/>
            <a:ext cx="78569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Как </a:t>
            </a:r>
            <a:r>
              <a:rPr lang="ru-RU" dirty="0"/>
              <a:t>только исследователи найдут наиболее подходящую формулу для разработки этого продукта и после того, как он будет подвергнут дополнительным испытаниям на устойчивость, они попытаются разработать и стандартизировать технологию производства биопластика в массовом масштабе. На данный момент можно заявить, что производство данного </a:t>
            </a:r>
            <a:r>
              <a:rPr lang="ru-RU" dirty="0" err="1"/>
              <a:t>биоразлагаемого</a:t>
            </a:r>
            <a:r>
              <a:rPr lang="ru-RU" dirty="0"/>
              <a:t> пластика станет возможным в странах, где кактус произрастает в естественных условиях, а именно в Северной и Южной Америке, Австралии, на Аравийском полуострове, в Средиземноморье, на Канарских островах, в Монако, Испании, на Мадагаскаре, в Шри-Ланке и Китае. Переход на такой вид пластика для этих государств будет экономичным и </a:t>
            </a:r>
            <a:r>
              <a:rPr lang="ru-RU" dirty="0" err="1"/>
              <a:t>экологичным</a:t>
            </a:r>
            <a:r>
              <a:rPr lang="ru-RU" dirty="0"/>
              <a:t> в сравнении с искусственным. Что же касается остальных стран, где пластик не произрастает, данный проект окажется более сложным и затратным в исполнении, но он принесёт несравненную пользу для всего человечества.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28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3882"/>
            <a:ext cx="352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Движение «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Zero Waste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76" y="556386"/>
            <a:ext cx="86798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Ноль </a:t>
            </a:r>
            <a:r>
              <a:rPr lang="ru-RU" dirty="0"/>
              <a:t>отходов или ноль потерь – дословный перевод «</a:t>
            </a:r>
            <a:r>
              <a:rPr lang="ru-RU" dirty="0" err="1"/>
              <a:t>Zero</a:t>
            </a:r>
            <a:r>
              <a:rPr lang="ru-RU" dirty="0"/>
              <a:t> </a:t>
            </a:r>
            <a:r>
              <a:rPr lang="ru-RU" dirty="0" err="1"/>
              <a:t>Waste</a:t>
            </a:r>
            <a:r>
              <a:rPr lang="ru-RU" dirty="0"/>
              <a:t>». Те, кто поддерживает это движение, выступают за осознанное потребление и хотят прийти к идее жизни без отходов. Такие люди пытаются не генерировать мусор вообще. Они не пользуются одноразовыми вещами, отдают сортированный мусор на переработку, видят пользу в возобновляемых источниках энергии и других слагаемых «зелёной экономики».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/>
              <a:t>Waste</a:t>
            </a:r>
            <a:r>
              <a:rPr lang="ru-RU" dirty="0"/>
              <a:t> – сообщество единомышленников, которые пропагандируют методы нулевых отходов на бытовом и государственном уровне. Особенно активно европейское подразделение «Ноль отходов», и молодёжные организации в Бразилии, Аргентине, США и Мексике, куда регулярно набирают волонтёров. Сокращением мусора так же плотно занимаются в Японии, Новой Зеландии и ОАЭ.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675" y="4480537"/>
            <a:ext cx="817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Цель </a:t>
            </a:r>
            <a:r>
              <a:rPr lang="ru-RU" dirty="0"/>
              <a:t>идеологии «Ноль отходов» – сократить объём мусора, который попадает на свалки и мусоросжигательные заводы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676" y="5126868"/>
            <a:ext cx="828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Задача сообщества – изменить </a:t>
            </a:r>
            <a:r>
              <a:rPr lang="ru-RU" dirty="0"/>
              <a:t>образ жизни и создать стойкие циклы потребления и производства, где любой избыточный материал становится ресурсом, а не мусором. В перспективе </a:t>
            </a:r>
            <a:r>
              <a:rPr lang="ru-RU" dirty="0" err="1"/>
              <a:t>Zero</a:t>
            </a:r>
            <a:r>
              <a:rPr lang="ru-RU" dirty="0"/>
              <a:t> </a:t>
            </a:r>
            <a:r>
              <a:rPr lang="ru-RU" dirty="0" err="1"/>
              <a:t>Waste</a:t>
            </a:r>
            <a:r>
              <a:rPr lang="ru-RU" dirty="0"/>
              <a:t> должен уменьшить загрязнение земли, воды и воздуха, чтобы сохранить здоровье и природу.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78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9213" y="116632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Практическая часть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620688"/>
            <a:ext cx="8280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Имея </a:t>
            </a:r>
            <a:r>
              <a:rPr lang="ru-RU" dirty="0"/>
              <a:t>различные виды кактусов дома, я решила создать пластиковый </a:t>
            </a:r>
            <a:r>
              <a:rPr lang="ru-RU" dirty="0" err="1"/>
              <a:t>биоразлагаемый</a:t>
            </a:r>
            <a:r>
              <a:rPr lang="ru-RU" dirty="0"/>
              <a:t> экземпляр из кактуса </a:t>
            </a:r>
            <a:r>
              <a:rPr lang="ru-RU" dirty="0" err="1"/>
              <a:t>Трихоцереус</a:t>
            </a:r>
            <a:r>
              <a:rPr lang="ru-RU" dirty="0"/>
              <a:t> Белеющий (</a:t>
            </a:r>
            <a:r>
              <a:rPr lang="en-US" dirty="0" err="1"/>
              <a:t>Trichocereus</a:t>
            </a:r>
            <a:r>
              <a:rPr lang="en-US" dirty="0"/>
              <a:t> </a:t>
            </a:r>
            <a:r>
              <a:rPr lang="en-US" dirty="0" err="1"/>
              <a:t>Candicans</a:t>
            </a:r>
            <a:r>
              <a:rPr lang="ru-RU" dirty="0"/>
              <a:t>) родом из Южной Америки. Данный вид кактуса оказался идеальным для моего эксперимента, так как его можно легко обработать и выжать из него сок (содержание воды близко к  90%), что являлось немало важным для опыта.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2688288"/>
            <a:ext cx="8064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Проведя </a:t>
            </a:r>
            <a:r>
              <a:rPr lang="ru-RU" dirty="0"/>
              <a:t>исследования, я создала максимально простой и эффективный способ получения пластика из кактуса :</a:t>
            </a:r>
          </a:p>
          <a:p>
            <a:r>
              <a:rPr lang="ru-RU" dirty="0" smtClean="0"/>
              <a:t>1 столовая </a:t>
            </a:r>
            <a:r>
              <a:rPr lang="ru-RU" dirty="0"/>
              <a:t>ложка кукурузного крахмала;</a:t>
            </a:r>
          </a:p>
          <a:p>
            <a:r>
              <a:rPr lang="ru-RU" dirty="0" smtClean="0"/>
              <a:t>5 столовых </a:t>
            </a:r>
            <a:r>
              <a:rPr lang="ru-RU" dirty="0"/>
              <a:t>ложек воды;</a:t>
            </a:r>
          </a:p>
          <a:p>
            <a:r>
              <a:rPr lang="ru-RU" dirty="0" smtClean="0"/>
              <a:t>1 столовая </a:t>
            </a:r>
            <a:r>
              <a:rPr lang="ru-RU" dirty="0"/>
              <a:t>ложка глицерина;</a:t>
            </a:r>
          </a:p>
          <a:p>
            <a:r>
              <a:rPr lang="ru-RU" dirty="0" smtClean="0"/>
              <a:t>1 столовая </a:t>
            </a:r>
            <a:r>
              <a:rPr lang="ru-RU" dirty="0"/>
              <a:t>ложка уксуса;</a:t>
            </a:r>
          </a:p>
          <a:p>
            <a:r>
              <a:rPr lang="ru-RU" dirty="0"/>
              <a:t>к</a:t>
            </a:r>
            <a:r>
              <a:rPr lang="ru-RU" dirty="0" smtClean="0"/>
              <a:t>актусовый </a:t>
            </a:r>
            <a:r>
              <a:rPr lang="ru-RU" dirty="0"/>
              <a:t>сок.</a:t>
            </a:r>
          </a:p>
          <a:p>
            <a:r>
              <a:rPr lang="ru-RU" dirty="0" smtClean="0"/>
              <a:t> Установлено</a:t>
            </a:r>
            <a:r>
              <a:rPr lang="ru-RU" dirty="0"/>
              <a:t>, что введение глицерина в качестве пластификатора на основе крахмала позволяет получать плёночные материалы с наилучшими физико-механическими  свойствами, что необходимо для получения </a:t>
            </a:r>
            <a:r>
              <a:rPr lang="ru-RU" dirty="0" err="1"/>
              <a:t>биоразлагаемого</a:t>
            </a:r>
            <a:r>
              <a:rPr lang="ru-RU" dirty="0"/>
              <a:t> пластика. Содержание кактусового сока будет 60% в нашем составе.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78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Проделаем опыт. 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Обрабатываю </a:t>
            </a:r>
            <a:r>
              <a:rPr lang="ru-RU" dirty="0"/>
              <a:t>кактус от колючек, срезая их по краям. Тщательно промываю растение. Помещаю в блендер, получаю кактусовый сок.</a:t>
            </a:r>
          </a:p>
          <a:p>
            <a:pPr lvl="0"/>
            <a:r>
              <a:rPr lang="ru-RU" dirty="0"/>
              <a:t>Подготавливаю основные ингредиенты – глицерин, уксус, воду и кукурузный крахмал. В тарелке смешиваю крахмал с водой, добавляю глицерин, уксус и кактусовый сок.</a:t>
            </a:r>
          </a:p>
          <a:p>
            <a:pPr lvl="0"/>
            <a:r>
              <a:rPr lang="ru-RU" dirty="0"/>
              <a:t>Полученную смесь переливаю в кастрюлю, довожу до кипения, постоянно помешивая всё ложкой. </a:t>
            </a:r>
          </a:p>
          <a:p>
            <a:pPr lvl="0"/>
            <a:r>
              <a:rPr lang="ru-RU" dirty="0"/>
              <a:t>Получившуюся густую массу перекладываю на лист бумаги.</a:t>
            </a:r>
          </a:p>
          <a:p>
            <a:pPr lvl="0"/>
            <a:r>
              <a:rPr lang="ru-RU" dirty="0"/>
              <a:t>Ждём несколько дней и получаем готовый </a:t>
            </a:r>
            <a:r>
              <a:rPr lang="ru-RU" dirty="0" err="1"/>
              <a:t>биоразлагаемый</a:t>
            </a:r>
            <a:r>
              <a:rPr lang="ru-RU" dirty="0"/>
              <a:t> пластик из кактуса.  </a:t>
            </a:r>
          </a:p>
        </p:txBody>
      </p:sp>
    </p:spTree>
    <p:extLst>
      <p:ext uri="{BB962C8B-B14F-4D97-AF65-F5344CB8AC3E}">
        <p14:creationId xmlns:p14="http://schemas.microsoft.com/office/powerpoint/2010/main" val="125155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6777"/>
            <a:ext cx="4994900" cy="6450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2755353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Объект исследования.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733256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2543170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Заготовка кактуса.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3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093296" cy="6093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3" y="2708920"/>
            <a:ext cx="276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Ингредиенты для опыта.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2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030"/>
            <a:ext cx="4587974" cy="6117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872" y="2852936"/>
            <a:ext cx="355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Получившаяся густая масса.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17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0" y="789302"/>
            <a:ext cx="4077072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89302"/>
            <a:ext cx="3717032" cy="4052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9120" y="5341919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Полученный биопластик.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82" y="604493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280E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Цель :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dirty="0" smtClean="0"/>
              <a:t>д</a:t>
            </a:r>
            <a:r>
              <a:rPr lang="ru-RU" sz="1600" dirty="0" smtClean="0"/>
              <a:t>оказать </a:t>
            </a:r>
            <a:r>
              <a:rPr lang="ru-RU" sz="1600" dirty="0" err="1"/>
              <a:t>экологичность</a:t>
            </a:r>
            <a:r>
              <a:rPr lang="ru-RU" sz="1600" dirty="0"/>
              <a:t> идеи </a:t>
            </a:r>
            <a:r>
              <a:rPr lang="ru-RU" sz="1600" dirty="0" err="1"/>
              <a:t>биоразлагаемого</a:t>
            </a:r>
            <a:r>
              <a:rPr lang="ru-RU" sz="1600" dirty="0"/>
              <a:t> пластика из кактуса; выяснить, экономически ли выгоден данный проект.</a:t>
            </a:r>
          </a:p>
          <a:p>
            <a:endParaRPr lang="ru-RU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/>
            <a:r>
              <a:rPr lang="ru-RU" sz="1600" dirty="0" smtClean="0"/>
              <a:t>1) Изучить</a:t>
            </a:r>
            <a:r>
              <a:rPr lang="ru-RU" sz="1600" dirty="0"/>
              <a:t>, как обычный пластик загрязняет окружающую среду;</a:t>
            </a:r>
          </a:p>
          <a:p>
            <a:pPr lvl="0"/>
            <a:r>
              <a:rPr lang="ru-RU" sz="1600" dirty="0" smtClean="0"/>
              <a:t>2) Рассмотреть </a:t>
            </a:r>
            <a:r>
              <a:rPr lang="ru-RU" sz="1600" dirty="0"/>
              <a:t>примеры </a:t>
            </a:r>
            <a:r>
              <a:rPr lang="ru-RU" sz="1600" dirty="0" err="1"/>
              <a:t>биоразлагаемого</a:t>
            </a:r>
            <a:r>
              <a:rPr lang="ru-RU" sz="1600" dirty="0"/>
              <a:t> пластика в </a:t>
            </a:r>
            <a:r>
              <a:rPr lang="ru-RU" sz="1600" dirty="0" smtClean="0"/>
              <a:t>разных странах;</a:t>
            </a:r>
            <a:endParaRPr lang="ru-RU" sz="1600" dirty="0"/>
          </a:p>
          <a:p>
            <a:pPr lvl="0"/>
            <a:r>
              <a:rPr lang="ru-RU" sz="1600" dirty="0" smtClean="0"/>
              <a:t>3) Выяснить</a:t>
            </a:r>
            <a:r>
              <a:rPr lang="ru-RU" sz="1600" dirty="0"/>
              <a:t>, насколько </a:t>
            </a:r>
            <a:r>
              <a:rPr lang="ru-RU" sz="1600" dirty="0" err="1"/>
              <a:t>экологична</a:t>
            </a:r>
            <a:r>
              <a:rPr lang="ru-RU" sz="1600" dirty="0"/>
              <a:t> и экономична идея </a:t>
            </a:r>
            <a:r>
              <a:rPr lang="ru-RU" sz="1600" dirty="0" err="1"/>
              <a:t>биоразлагаемого</a:t>
            </a:r>
            <a:r>
              <a:rPr lang="ru-RU" sz="1600" dirty="0"/>
              <a:t> пластика из кактуса;</a:t>
            </a:r>
          </a:p>
          <a:p>
            <a:pPr lvl="0"/>
            <a:r>
              <a:rPr lang="ru-RU" sz="1600" dirty="0" smtClean="0"/>
              <a:t>4) Установить</a:t>
            </a:r>
            <a:r>
              <a:rPr lang="ru-RU" sz="1600" dirty="0"/>
              <a:t>, смогут ли отдельные </a:t>
            </a:r>
            <a:r>
              <a:rPr lang="ru-RU" sz="1600" dirty="0" smtClean="0"/>
              <a:t>государства </a:t>
            </a:r>
            <a:r>
              <a:rPr lang="ru-RU" sz="1600" dirty="0"/>
              <a:t>выращивать кактус для его дальнейшей переработки в </a:t>
            </a:r>
            <a:r>
              <a:rPr lang="ru-RU" sz="1600" dirty="0" err="1"/>
              <a:t>биоразлагаемый</a:t>
            </a:r>
            <a:r>
              <a:rPr lang="ru-RU" sz="1600" dirty="0"/>
              <a:t> пластик</a:t>
            </a:r>
            <a:r>
              <a:rPr lang="ru-RU" sz="1600" b="1" dirty="0"/>
              <a:t>;</a:t>
            </a:r>
            <a:endParaRPr lang="ru-RU" sz="1600" dirty="0"/>
          </a:p>
          <a:p>
            <a:pPr lvl="0"/>
            <a:r>
              <a:rPr lang="ru-RU" sz="1600" dirty="0" smtClean="0"/>
              <a:t>5) Рассказать </a:t>
            </a:r>
            <a:r>
              <a:rPr lang="ru-RU" sz="1600" dirty="0"/>
              <a:t>о важности движения «</a:t>
            </a:r>
            <a:r>
              <a:rPr lang="en-US" sz="1600" dirty="0"/>
              <a:t>Zero Waste</a:t>
            </a:r>
            <a:r>
              <a:rPr lang="ru-RU" sz="1600" dirty="0"/>
              <a:t>» для современного мира.</a:t>
            </a:r>
          </a:p>
          <a:p>
            <a:pPr lvl="0"/>
            <a:r>
              <a:rPr lang="ru-RU" sz="1600" dirty="0" smtClean="0"/>
              <a:t>6) Создать </a:t>
            </a:r>
            <a:r>
              <a:rPr lang="ru-RU" sz="1600" dirty="0" err="1"/>
              <a:t>биоразлагаемый</a:t>
            </a:r>
            <a:r>
              <a:rPr lang="ru-RU" sz="1600" dirty="0"/>
              <a:t> пластиковый экземпляр из кактуса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3220" y="126007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280E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Задачи :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280E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82" y="3713036"/>
            <a:ext cx="81532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280E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Актуальность.	</a:t>
            </a:r>
          </a:p>
          <a:p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Проблеме </a:t>
            </a:r>
            <a:r>
              <a:rPr lang="ru-RU" sz="1600" dirty="0"/>
              <a:t>утилизации пластиковых отходов в современном мире уделяется достаточно много внимания,  но существенных результатов на данный момент достичь не удалось. Никому не нужного и опасного пластика по-прежнему достаточно,  как на суше, так и в океане. Но, возможно, недавнее изобретение мексиканских учёных позволит изменить сложившуюся ситуацию, по крайней мере, в масштабах одной страны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917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18199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Проанализировав и сопоставив результаты проведённых наблюдений и измерений, можно сделать следующий заключительный вывод :</a:t>
            </a:r>
          </a:p>
          <a:p>
            <a:r>
              <a:rPr lang="ru-RU" dirty="0"/>
              <a:t>Инновационный проект мексиканской учёной при борьбе с пластиком в будущем может иметь большую пользу для всей планеты. Я думаю, что производство данного </a:t>
            </a:r>
            <a:r>
              <a:rPr lang="ru-RU" dirty="0" err="1"/>
              <a:t>биоразлагаемого</a:t>
            </a:r>
            <a:r>
              <a:rPr lang="ru-RU" dirty="0"/>
              <a:t> пластика станет возможным в странах, где кактус произрастает в естественных условиях, а именно в Северной и Южной Америке, Австралии, на Аравийском полуострове, в Средиземноморье, на Канарских островах, в Монако, Испании, на Мадагаскаре, в Шри-Ланке и Китае. Переход на такой вид пластика для этих государств будет экономичным и </a:t>
            </a:r>
            <a:r>
              <a:rPr lang="ru-RU" dirty="0" err="1"/>
              <a:t>экологичным</a:t>
            </a:r>
            <a:r>
              <a:rPr lang="ru-RU" dirty="0"/>
              <a:t> в сравнении с искусственным. Что же касается остальных стран, где пластик не произрастает, данный проект окажется более сложным и затратным в исполнении, но он принесёт несравненную пользу для человечества.</a:t>
            </a:r>
          </a:p>
          <a:p>
            <a:r>
              <a:rPr lang="ru-RU" dirty="0"/>
              <a:t>Мне же удалось создать </a:t>
            </a:r>
            <a:r>
              <a:rPr lang="ru-RU" dirty="0" err="1"/>
              <a:t>биоразлагаемый</a:t>
            </a:r>
            <a:r>
              <a:rPr lang="ru-RU" dirty="0"/>
              <a:t> пластик из кактуса в домашних условиях, а значит, каждый желающий сможет повторить мой эксперимент, заменив биопластиком одноразовую посуду из искусственной пластмассы. </a:t>
            </a:r>
          </a:p>
          <a:p>
            <a:r>
              <a:rPr lang="ru-RU" dirty="0"/>
              <a:t>Вдохновившись открытием мексиканской исследовательницы, я также надеюсь вдохновить этим проектом людей, которым не безразлична сегодняшняя экологическая обстановка в мире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8679" y="148867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Заключение.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8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821" y="2513670"/>
            <a:ext cx="494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63772"/>
            <a:ext cx="56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Как пластик вредит окружающей среде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052736"/>
            <a:ext cx="8640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Тема </a:t>
            </a:r>
            <a:r>
              <a:rPr lang="ru-RU" dirty="0"/>
              <a:t>пластика является самой обсуждаемой во всём мире. Всё больше и больше стран запрещают одноразовый пластик, бренды одежды выпускают новые модели одежды и обуви из переработанного пластика. Правда ли, что он настолько вреден для экологии? Попробуем разобраться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С </a:t>
            </a:r>
            <a:r>
              <a:rPr lang="ru-RU" dirty="0"/>
              <a:t>каждым днём пластика становится намного больше. Производить пластмассу в промышленных масштабах начали только лишь семьдесят лет назад, но человечество успело создать уже более девяти миллиардов тонн различных пластмассовых изделий. Критику в большинстве вызывают те пластиковые изделия,  которые имеют малый срок пользования. Прекрасный пример – пластиковые бутылки, производящиеся в колоссальном объёме за пару секунд в мире. И, к сожалению, большинство подобных пластмассовых предметов отправляются на свалки.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75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9" y="764704"/>
            <a:ext cx="8568952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5"/>
            <a:ext cx="87129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Пластик</a:t>
            </a:r>
            <a:r>
              <a:rPr lang="ru-RU" dirty="0"/>
              <a:t> — искусственно созданный материал, состоящий из полимеров: веществ, построенных из длинных цепочек крупных молекул. Главное свойство материала — пластичность: при нагревании пластик легко меняет форму, а потом, когда остывает, стойко ее удерживает. При этом пластиком сегодня мы называем целую группу материалов с разными свойствами: полипропилен, полиэтилен, ПВХ и так далее. В зависимости от того, из каких соединений складываются молекулярные цепочки, и под каким давлением и температурой обрабатывается материал, он может обладать разными свойствами. Один и тот же полимер — полиэтилентерефталат — может быть основой как для бутылок, так и для одежды.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7" y="3836402"/>
            <a:ext cx="8568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Главная </a:t>
            </a:r>
            <a:r>
              <a:rPr lang="ru-RU" dirty="0"/>
              <a:t>проблема пластика заключается в том, что он очень медленно разлагается, распадаясь на частицы </a:t>
            </a:r>
            <a:r>
              <a:rPr lang="ru-RU" dirty="0" err="1"/>
              <a:t>микропластика</a:t>
            </a:r>
            <a:r>
              <a:rPr lang="ru-RU" dirty="0"/>
              <a:t>, убивая тем самым морских жителей, которые его принимают за пищу. Люди, употребляющие морепродукты, поглощают </a:t>
            </a:r>
            <a:r>
              <a:rPr lang="ru-RU" dirty="0" err="1"/>
              <a:t>микропластик</a:t>
            </a:r>
            <a:r>
              <a:rPr lang="ru-RU" dirty="0"/>
              <a:t> вместе с животными. А вред </a:t>
            </a:r>
            <a:r>
              <a:rPr lang="ru-RU" dirty="0" err="1"/>
              <a:t>микропластика</a:t>
            </a:r>
            <a:r>
              <a:rPr lang="ru-RU" dirty="0"/>
              <a:t> на человеческий организм колоссален.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7" y="562780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Таким </a:t>
            </a:r>
            <a:r>
              <a:rPr lang="ru-RU" dirty="0"/>
              <a:t>образом, </a:t>
            </a:r>
            <a:r>
              <a:rPr lang="ru-RU" dirty="0" err="1"/>
              <a:t>микропластик</a:t>
            </a:r>
            <a:r>
              <a:rPr lang="ru-RU" dirty="0"/>
              <a:t> попадает в почву, воздух и воду, оказывая отрицательное влияние и на окружающую среду, и на здоровье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76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825" y="267578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Биоразлагаемый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пластик.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1026667"/>
            <a:ext cx="85689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Более 20 лет ученые в Америке, Китае, Италии, других странах предпринимают попытки создания </a:t>
            </a:r>
            <a:r>
              <a:rPr lang="ru-RU" dirty="0" err="1"/>
              <a:t>биоразлагаемого</a:t>
            </a:r>
            <a:r>
              <a:rPr lang="ru-RU" dirty="0"/>
              <a:t> пластика, способного разлагаться естественным путем, без нанесения вреда окружающей среде. Химики установили, что полимеры, изготовленные с использованием растительного сырья, способны к саморазложению.</a:t>
            </a:r>
          </a:p>
          <a:p>
            <a:r>
              <a:rPr lang="ru-RU" dirty="0"/>
              <a:t>Основной проблемой предлагаемых способов разлагаемого пластика оказалась высокая себестоимость используемого сырья и технологического процесса. Но в последние годы российскими учеными в Институте органической химии и </a:t>
            </a:r>
            <a:r>
              <a:rPr lang="ru-RU" dirty="0" err="1"/>
              <a:t>Южнороссийском</a:t>
            </a:r>
            <a:r>
              <a:rPr lang="ru-RU" dirty="0"/>
              <a:t> ГПУ разработана новая технология производства </a:t>
            </a:r>
            <a:r>
              <a:rPr lang="ru-RU" dirty="0" err="1"/>
              <a:t>биоразлагаемого</a:t>
            </a:r>
            <a:r>
              <a:rPr lang="ru-RU" dirty="0"/>
              <a:t> пластика из дешевого сырья – отходов сахарной свеклы. В процессе заводской переработки из дешевого сырья получается исходный полимер для изготовления </a:t>
            </a:r>
            <a:r>
              <a:rPr lang="ru-RU" dirty="0" err="1"/>
              <a:t>экологичных</a:t>
            </a:r>
            <a:r>
              <a:rPr lang="ru-RU" dirty="0"/>
              <a:t> пластиковых изделий – </a:t>
            </a:r>
            <a:r>
              <a:rPr lang="ru-RU" dirty="0" err="1"/>
              <a:t>гидроксиметилфурфурол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0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634" y="260648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Индиец </a:t>
            </a:r>
            <a:r>
              <a:rPr lang="ru-RU" dirty="0" err="1"/>
              <a:t>Ашвей</a:t>
            </a:r>
            <a:r>
              <a:rPr lang="ru-RU" dirty="0"/>
              <a:t> Хедж открыл еще одну промышленную технологию </a:t>
            </a:r>
            <a:r>
              <a:rPr lang="ru-RU" dirty="0" err="1"/>
              <a:t>биоразлагаемого</a:t>
            </a:r>
            <a:r>
              <a:rPr lang="ru-RU" dirty="0"/>
              <a:t> пластика из картофельного крахмала. Его компания </a:t>
            </a:r>
            <a:r>
              <a:rPr lang="ru-RU" dirty="0" err="1"/>
              <a:t>EnviGreen</a:t>
            </a:r>
            <a:r>
              <a:rPr lang="ru-RU" dirty="0"/>
              <a:t> </a:t>
            </a:r>
            <a:r>
              <a:rPr lang="ru-RU" dirty="0" err="1"/>
              <a:t>Biotech</a:t>
            </a:r>
            <a:r>
              <a:rPr lang="ru-RU" dirty="0"/>
              <a:t> использует в производстве распространенные в стране растения и продукты : натуральный крахмал и растительные масла, бананы, картофель, маниок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06" y="1886839"/>
            <a:ext cx="6288588" cy="45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68" y="948824"/>
            <a:ext cx="8136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Из</a:t>
            </a:r>
            <a:r>
              <a:rPr lang="ru-RU" dirty="0"/>
              <a:t> обычного крахмала, картофельного или зернового, ученые из России создали полностью </a:t>
            </a:r>
            <a:r>
              <a:rPr lang="ru-RU" dirty="0" err="1"/>
              <a:t>биоразлагаемый</a:t>
            </a:r>
            <a:r>
              <a:rPr lang="ru-RU" dirty="0"/>
              <a:t> пластик, который не наносит вреда природе при утилизации. Сделанная из него одноразовая посуда настолько безвредна, что ее при желании можно даже съесть после использования. При условии оперативного внедрения разработки первое в стране производство инновационной посуды и упаковки может появиться уже в конце 2020 года.</a:t>
            </a:r>
          </a:p>
          <a:p>
            <a:r>
              <a:rPr lang="ru-RU" dirty="0" smtClean="0"/>
              <a:t> Импортные </a:t>
            </a:r>
            <a:r>
              <a:rPr lang="ru-RU" dirty="0"/>
              <a:t>биопластики, создаваемые с помощью специальных штаммов бактерий, пока слишком дороги в производстве. </a:t>
            </a:r>
            <a:r>
              <a:rPr lang="ru-RU" dirty="0" smtClean="0"/>
              <a:t>      К</a:t>
            </a:r>
            <a:r>
              <a:rPr lang="ru-RU" dirty="0"/>
              <a:t> тому же рецептура таких материалов подразумевает использование в их составе сильных кислот, которые способны нанести вред почве и сельскохозяйственным культурам при утилизации. Более </a:t>
            </a:r>
            <a:r>
              <a:rPr lang="ru-RU" dirty="0" err="1"/>
              <a:t>экологичным</a:t>
            </a:r>
            <a:r>
              <a:rPr lang="ru-RU" dirty="0"/>
              <a:t> решением для разгрузки переполненных свалок может стать изготовление полимеров из доступного растительного сырья.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29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829" y="177479"/>
            <a:ext cx="534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Биоразлагаемый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пластик из кактусов.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692696"/>
            <a:ext cx="813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Сырьем </a:t>
            </a:r>
            <a:r>
              <a:rPr lang="ru-RU" dirty="0"/>
              <a:t>для производства нового материала послужили листья кактуса опунции, которая широко распространена не только в Мексике, но и в странах Средиземноморья, на севере Африки и на Ближнем Востоке. Листья опунции измельчают, выделяют сок растения, который отправляется на некоторое время в морозильную камеру. После этого к соку кактусов добавляют ряд нетоксичных ингредиентов, полученную смесь разливают тонким слоем по поверхности и высушивают. Полученный в результате этого эластичный и прочный материал может быть использован в качестве заменителя пластика во многих сферах его применения. Исследователи уверены, что из сока кактуса могут получиться безопасные аналоги одноразовой пластиковой упаковки, различных пакетов и тары для хранения.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4487183"/>
            <a:ext cx="8064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Главное </a:t>
            </a:r>
            <a:r>
              <a:rPr lang="ru-RU" dirty="0"/>
              <a:t>достоинство инновационного материала — его полная безопасность для окружающей среды. Оказавшись на полигоне, упаковка из такого материала полностью разложится уже через месяц. А если вещь из такого биопластика попадет в океан, она станет отличным кормом для рыб и других водных обитателей, ведь все ее компоненты полностью безопасны для окружающей среды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7824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585</TotalTime>
  <Words>1382</Words>
  <Application>Microsoft Office PowerPoint</Application>
  <PresentationFormat>Экран (4:3)</PresentationFormat>
  <Paragraphs>69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Исследовательский проект по химии и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по химии и географии</dc:title>
  <dc:creator>RePack by Diakov</dc:creator>
  <cp:lastModifiedBy>User</cp:lastModifiedBy>
  <cp:revision>40</cp:revision>
  <dcterms:created xsi:type="dcterms:W3CDTF">2020-04-12T13:31:19Z</dcterms:created>
  <dcterms:modified xsi:type="dcterms:W3CDTF">2020-06-08T18:22:25Z</dcterms:modified>
</cp:coreProperties>
</file>