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73" r:id="rId16"/>
    <p:sldId id="274" r:id="rId17"/>
    <p:sldId id="293" r:id="rId18"/>
    <p:sldId id="271" r:id="rId19"/>
    <p:sldId id="291" r:id="rId20"/>
    <p:sldId id="292" r:id="rId21"/>
    <p:sldId id="290" r:id="rId22"/>
    <p:sldId id="284" r:id="rId23"/>
    <p:sldId id="285" r:id="rId24"/>
    <p:sldId id="278" r:id="rId25"/>
    <p:sldId id="286" r:id="rId26"/>
    <p:sldId id="288" r:id="rId27"/>
    <p:sldId id="283" r:id="rId28"/>
    <p:sldId id="268" r:id="rId29"/>
    <p:sldId id="277" r:id="rId30"/>
    <p:sldId id="276" r:id="rId31"/>
    <p:sldId id="29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6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0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8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3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9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2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6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8A011-281C-4BC2-9046-0C074FAA353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5EF7-ED72-435E-A2B5-54047B548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1223050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9415" cy="221637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32100" y="1690688"/>
            <a:ext cx="6035040" cy="47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0" y="61088"/>
            <a:ext cx="11002500" cy="67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20" y="1376509"/>
            <a:ext cx="12024080" cy="38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50" y="0"/>
            <a:ext cx="10181700" cy="70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0"/>
            <a:ext cx="11633200" cy="68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9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704" y="0"/>
            <a:ext cx="6706895" cy="68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14" y="0"/>
            <a:ext cx="9030886" cy="69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5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86" y="226047"/>
            <a:ext cx="11483514" cy="66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IAL\AppData\Local\Temp\SNAGHTMLa8cf1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9"/>
            <a:ext cx="12395200" cy="68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3" y="1294"/>
            <a:ext cx="12099467" cy="65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71"/>
            <a:ext cx="5232400" cy="6436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175" y="4185135"/>
            <a:ext cx="8875621" cy="2616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93" y="-14865"/>
            <a:ext cx="4141307" cy="38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825"/>
            <a:ext cx="11730094" cy="51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2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18" y="119404"/>
            <a:ext cx="8708581" cy="67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01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09" y="140066"/>
            <a:ext cx="8981591" cy="67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75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02810"/>
            <a:ext cx="10019182" cy="69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89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45" y="0"/>
            <a:ext cx="8462510" cy="67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01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90" y="143285"/>
            <a:ext cx="5247619" cy="6571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817" y="0"/>
            <a:ext cx="501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13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" y="0"/>
            <a:ext cx="12163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312400" cy="68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5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AL\AppData\Local\Temp\SNAGHTMLa93ac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12192000" cy="70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67763"/>
            <a:ext cx="9563100" cy="679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4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RIAL\AppData\Local\Temp\SNAGHTMLa8cf1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9"/>
            <a:ext cx="12395200" cy="68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11798300" cy="69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GRIAL\AppData\Local\Temp\SNAGHTMLab8b7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805"/>
            <a:ext cx="12446000" cy="65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3" y="0"/>
            <a:ext cx="11908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024" y="0"/>
            <a:ext cx="12610624" cy="678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2" y="136785"/>
            <a:ext cx="10131048" cy="69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58700" cy="70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Широкоэкранный</PresentationFormat>
  <Paragraphs>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GRIAL</dc:creator>
  <cp:lastModifiedBy>GRIAL</cp:lastModifiedBy>
  <cp:revision>16</cp:revision>
  <dcterms:created xsi:type="dcterms:W3CDTF">2020-03-04T21:52:27Z</dcterms:created>
  <dcterms:modified xsi:type="dcterms:W3CDTF">2020-04-08T17:10:04Z</dcterms:modified>
</cp:coreProperties>
</file>