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57" r:id="rId2"/>
    <p:sldId id="280" r:id="rId3"/>
    <p:sldId id="267" r:id="rId4"/>
    <p:sldId id="282" r:id="rId5"/>
    <p:sldId id="283" r:id="rId6"/>
    <p:sldId id="278" r:id="rId7"/>
    <p:sldId id="271" r:id="rId8"/>
    <p:sldId id="292" r:id="rId9"/>
    <p:sldId id="290" r:id="rId10"/>
    <p:sldId id="272" r:id="rId11"/>
    <p:sldId id="285" r:id="rId12"/>
    <p:sldId id="273" r:id="rId13"/>
    <p:sldId id="262" r:id="rId14"/>
    <p:sldId id="276" r:id="rId15"/>
    <p:sldId id="287" r:id="rId16"/>
    <p:sldId id="303" r:id="rId17"/>
    <p:sldId id="289" r:id="rId18"/>
    <p:sldId id="291" r:id="rId19"/>
    <p:sldId id="305" r:id="rId20"/>
    <p:sldId id="288" r:id="rId21"/>
    <p:sldId id="306" r:id="rId22"/>
    <p:sldId id="299" r:id="rId23"/>
    <p:sldId id="297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15" autoAdjust="0"/>
  </p:normalViewPr>
  <p:slideViewPr>
    <p:cSldViewPr>
      <p:cViewPr varScale="1">
        <p:scale>
          <a:sx n="53" d="100"/>
          <a:sy n="53" d="100"/>
        </p:scale>
        <p:origin x="11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3382D-7F19-49D0-AB57-53B10E60D132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8B8A-99FF-4E85-972A-399DA5409D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55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8B8A-99FF-4E85-972A-399DA5409DA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783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194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84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6024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02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23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1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5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3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702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16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42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0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89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65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498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61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8DBFF-E1B7-46FA-BCBD-98957B136AC3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7613D18-4C4D-4165-B186-12060D507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16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096">
        <p15:prstTrans prst="origami"/>
      </p:transition>
    </mc:Choice>
    <mc:Fallback xmlns="">
      <p:transition spd="slow" advTm="8096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jf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Исследовательская работа на тему: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8" y="1925527"/>
            <a:ext cx="7706817" cy="4575175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5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72">
        <p15:prstTrans prst="origami"/>
      </p:transition>
    </mc:Choice>
    <mc:Fallback xmlns="">
      <p:transition spd="slow" advTm="3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9" y="1522227"/>
            <a:ext cx="4031431" cy="52565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6561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Я очень рада!!! Сегодня (1 сентября 2018г.) я познакомилась со своей первой учительницей – Гусевой С.В. 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36850"/>
            <a:ext cx="3096344" cy="3500462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63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8774">
        <p15:prstTrans prst="origami"/>
      </p:transition>
    </mc:Choice>
    <mc:Fallback xmlns="">
      <p:transition spd="slow" advTm="8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2362273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rgbClr val="C00000"/>
                </a:solidFill>
              </a:rPr>
              <a:t>Нас, первоклашек, встретила очень красивая учительница, с обворожительной улыбкой на  лице, с добрым взглядом карих глаз. Для каждого из нас она нашла добрые слова, каждого обняла, согревая своим теплом.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36912"/>
            <a:ext cx="3657600" cy="388843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3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105">
        <p15:prstTrans prst="origami"/>
      </p:transition>
    </mc:Choice>
    <mc:Fallback xmlns="">
      <p:transition spd="slow" advTm="16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73630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C00000"/>
                </a:solidFill>
              </a:rPr>
              <a:t> Светлана  Валентиновна учит нас не только предметам, изучаемым в школе, но и развивает наши творческие способности. Мы участвуем во всех конкурсах в районе и области. В нашем классе много победителей и призеров разных уровней. Это заслуги прежде всего нашей учительницы.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5256584" cy="302433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1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451">
        <p15:prstTrans prst="origami"/>
      </p:transition>
    </mc:Choice>
    <mc:Fallback xmlns="">
      <p:transition spd="slow" advTm="21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147248" cy="612068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51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26">
        <p15:prstTrans prst="origami"/>
      </p:transition>
    </mc:Choice>
    <mc:Fallback xmlns="">
      <p:transition spd="slow" advTm="1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73844" cy="178621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Я считаю что: 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891682"/>
          </a:xfr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2748">
        <p15:prstTrans prst="origami"/>
      </p:transition>
    </mc:Choice>
    <mc:Fallback xmlns="">
      <p:transition spd="slow" advTm="12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890667"/>
          </a:xfrm>
        </p:spPr>
        <p:txBody>
          <a:bodyPr>
            <a:normAutofit/>
          </a:bodyPr>
          <a:lstStyle/>
          <a:p>
            <a:pPr algn="just"/>
            <a:r>
              <a:rPr lang="ru-RU" sz="4000" dirty="0" smtClean="0">
                <a:solidFill>
                  <a:srgbClr val="FF0000"/>
                </a:solidFill>
              </a:rPr>
              <a:t>Популярность профессии учитель</a:t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Я решила выяснить, насколько популярна профессия учителя среди учеников нашей школы.    Мной было проведено анкетирование.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1.Какая профессия, на твой взгляд, больше востребована в обществе?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2.Кем бы ты хотел (хотела) стать?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3.Мечтал ли ты когда-нибудь стать учителем?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4.Каким должен быть современный учитель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6724">
        <p15:prstTrans prst="origami"/>
      </p:transition>
    </mc:Choice>
    <mc:Fallback xmlns="">
      <p:transition spd="slow" advTm="26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6347713" cy="842493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«</a:t>
            </a:r>
            <a:r>
              <a:rPr lang="ru-RU" sz="2800" b="1" dirty="0" smtClean="0">
                <a:solidFill>
                  <a:schemeClr val="tx1"/>
                </a:solidFill>
              </a:rPr>
              <a:t>Каким должен быть современный учитель?»</a:t>
            </a:r>
            <a:r>
              <a:rPr lang="ru-RU" sz="2800" dirty="0" smtClean="0">
                <a:solidFill>
                  <a:schemeClr val="tx1"/>
                </a:solidFill>
              </a:rPr>
              <a:t> ребята ответили так: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*умный;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*добрый;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*строгий;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*внимательный;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*любящий детей.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Мое личное мнение: учитель должен быть на уроках актером, художником. Быть личностью яркой и привлекательной.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9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9438">
        <p15:prstTrans prst="origami"/>
      </p:transition>
    </mc:Choice>
    <mc:Fallback xmlns="">
      <p:transition spd="slow" advTm="19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352928" cy="6264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84784"/>
            <a:ext cx="2088232" cy="2736304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5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394">
        <p15:prstTrans prst="origami"/>
      </p:transition>
    </mc:Choice>
    <mc:Fallback xmlns="">
      <p:transition spd="slow" advTm="10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136904" cy="6120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3312368" cy="432048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2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633">
        <p15:prstTrans prst="origami"/>
      </p:transition>
    </mc:Choice>
    <mc:Fallback xmlns="">
      <p:transition spd="slow" advTm="216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60597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По мнению моей  учительницы: «Я должна быть»: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-успешной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Ч</a:t>
            </a:r>
            <a:r>
              <a:rPr lang="ru-RU" dirty="0" smtClean="0">
                <a:solidFill>
                  <a:schemeClr val="tx1"/>
                </a:solidFill>
              </a:rPr>
              <a:t>-человечной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И-интересной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Т</a:t>
            </a:r>
            <a:r>
              <a:rPr lang="ru-RU" dirty="0" smtClean="0">
                <a:solidFill>
                  <a:schemeClr val="tx1"/>
                </a:solidFill>
              </a:rPr>
              <a:t>-талантливой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Е</a:t>
            </a:r>
            <a:r>
              <a:rPr lang="ru-RU" dirty="0" smtClean="0">
                <a:solidFill>
                  <a:schemeClr val="tx1"/>
                </a:solidFill>
              </a:rPr>
              <a:t>-</a:t>
            </a:r>
            <a:r>
              <a:rPr lang="ru-RU" dirty="0" err="1" smtClean="0">
                <a:solidFill>
                  <a:schemeClr val="tx1"/>
                </a:solidFill>
              </a:rPr>
              <a:t>есстественной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Л</a:t>
            </a:r>
            <a:r>
              <a:rPr lang="ru-RU" dirty="0" smtClean="0">
                <a:solidFill>
                  <a:schemeClr val="tx1"/>
                </a:solidFill>
              </a:rPr>
              <a:t>-любимой детьми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Ь</a:t>
            </a:r>
            <a:r>
              <a:rPr lang="ru-RU" dirty="0" smtClean="0">
                <a:solidFill>
                  <a:schemeClr val="tx1"/>
                </a:solidFill>
              </a:rPr>
              <a:t>-мягкой и требовательной.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600400" cy="367240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938">
        <p15:prstTrans prst="origami"/>
      </p:transition>
    </mc:Choice>
    <mc:Fallback xmlns="">
      <p:transition spd="slow" advTm="20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61662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Выполнила Мальцева Арина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ученица 2В класса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МОУ </a:t>
            </a:r>
            <a:r>
              <a:rPr lang="ru-RU" sz="4800" dirty="0" err="1" smtClean="0">
                <a:solidFill>
                  <a:srgbClr val="FF0000"/>
                </a:solidFill>
              </a:rPr>
              <a:t>Коткишевская</a:t>
            </a:r>
            <a:r>
              <a:rPr lang="ru-RU" sz="4800" dirty="0" smtClean="0">
                <a:solidFill>
                  <a:srgbClr val="FF0000"/>
                </a:solidFill>
              </a:rPr>
              <a:t> ООШ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/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Руководитель Гусева С.В.</a:t>
            </a:r>
            <a:r>
              <a:rPr lang="ru-RU" sz="4800" dirty="0">
                <a:solidFill>
                  <a:srgbClr val="FF0000"/>
                </a:solidFill>
              </a:rPr>
              <a:t/>
            </a:r>
            <a:br>
              <a:rPr lang="ru-RU" sz="4800" dirty="0">
                <a:solidFill>
                  <a:srgbClr val="FF0000"/>
                </a:solidFill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1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1091">
        <p15:prstTrans prst="origami"/>
      </p:transition>
    </mc:Choice>
    <mc:Fallback xmlns="">
      <p:transition spd="slow" advTm="11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4370"/>
            <a:ext cx="7848872" cy="6120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30400"/>
            <a:ext cx="3888432" cy="32988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6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6845">
        <p15:prstTrans prst="origami"/>
      </p:transition>
    </mc:Choice>
    <mc:Fallback xmlns="">
      <p:transition spd="slow" advTm="26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/>
              <a:t>Заключение. </a:t>
            </a:r>
            <a:br>
              <a:rPr lang="ru-RU" sz="28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В своем исследовании я постаралась доказать важность профессии учителя. Кто, как не учитель, дает необходимые знания, воспитывает, развивает индивидуальность каждого ученика?! Я многое узнала об истории учительства, изучила особенности профессии учителя начальных классов.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  В настоящее время профессия учителя не очень востребована. Молодые люди выбирают высокооплачиваемые и престижные специальности. Я думаю, если бы в школах нашей страны было бы больше замечательных учителей, то жизнь в стране стала бы лучше. Надо, чтобы наше молодое поколение шли в учителя!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1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1335">
        <p15:prstTrans prst="origami"/>
      </p:transition>
    </mc:Choice>
    <mc:Fallback xmlns="">
      <p:transition spd="slow" advTm="61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5915744"/>
          </a:xfrm>
        </p:spPr>
        <p:txBody>
          <a:bodyPr>
            <a:normAutofit/>
          </a:bodyPr>
          <a:lstStyle/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Я еще не решила, кем я буду, но точно знаю, что в моей будущей профессии я хотела бы достичь таких профессиональных высот, как моя первая учительница и выбрать ее образ, как ориентир, к которому нужно стремиться.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068960"/>
            <a:ext cx="5400601" cy="345638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6988">
        <p15:prstTrans prst="origami"/>
      </p:transition>
    </mc:Choice>
    <mc:Fallback xmlns="">
      <p:transition spd="slow" advTm="16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4074"/>
            <a:ext cx="7704856" cy="5760640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268">
        <p15:prstTrans prst="origami"/>
      </p:transition>
    </mc:Choice>
    <mc:Fallback xmlns="">
      <p:transition spd="slow" advTm="21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6712"/>
            <a:ext cx="7499176" cy="5184576"/>
          </a:xfr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4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853">
        <p15:prstTrans prst="origami"/>
      </p:transition>
    </mc:Choice>
    <mc:Fallback xmlns="">
      <p:transition spd="slow" advTm="2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416824" cy="478532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2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1183">
        <p15:prstTrans prst="origami"/>
      </p:transition>
    </mc:Choice>
    <mc:Fallback xmlns="">
      <p:transition spd="slow" advTm="11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688632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rgbClr val="C00000"/>
                </a:solidFill>
              </a:rPr>
              <a:t>Для решения поставленных задач я определила следующие методы исследования: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>
                <a:solidFill>
                  <a:srgbClr val="C00000"/>
                </a:solidFill>
              </a:rPr>
              <a:t/>
            </a:r>
            <a:br>
              <a:rPr lang="ru-RU" sz="4000" b="1" dirty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-изучение литературных источников;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-анкетирование;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-интернет ресурсы.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2749">
        <p15:prstTrans prst="origami"/>
      </p:transition>
    </mc:Choice>
    <mc:Fallback xmlns="">
      <p:transition spd="slow" advTm="127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Я предполагаю, что если больше рассказывать о роли педагога в нашем обществе, то профессия учителя станет одной из престижных. Это моя ГИПОТЕЗА.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40968"/>
            <a:ext cx="3384376" cy="331236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1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5709">
        <p15:prstTrans prst="origami"/>
      </p:transition>
    </mc:Choice>
    <mc:Fallback xmlns="">
      <p:transition spd="slow" advTm="15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096344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Почему я выбрала эту тему?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200" dirty="0" smtClean="0">
                <a:solidFill>
                  <a:schemeClr val="tx1"/>
                </a:solidFill>
              </a:rPr>
              <a:t>Моя бабушка-учитель начальных классов с 39-летним стажем. Именно от нее я узнала об этой профессии, о том, как много должен знать и уметь учитель, чтобы научить детей. Мне захотелось как можно больше узнать об этой важной, на мой взгляд, профессии.  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12976"/>
            <a:ext cx="3087688" cy="259228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992"/>
            <a:ext cx="3168352" cy="2664296"/>
          </a:xfr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1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6052">
        <p15:prstTrans prst="origami"/>
      </p:transition>
    </mc:Choice>
    <mc:Fallback xmlns="">
      <p:transition spd="slow" advTm="26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12361"/>
            <a:ext cx="8496944" cy="5380935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215">
        <p15:prstTrans prst="origami"/>
      </p:transition>
    </mc:Choice>
    <mc:Fallback xmlns="">
      <p:transition spd="slow" advTm="212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90465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4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401">
        <p15:prstTrans prst="origami"/>
      </p:transition>
    </mc:Choice>
    <mc:Fallback xmlns="">
      <p:transition spd="slow" advTm="30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648"/>
            <a:ext cx="8136904" cy="576064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4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7410">
        <p15:prstTrans prst="origami"/>
      </p:transition>
    </mc:Choice>
    <mc:Fallback xmlns="">
      <p:transition spd="slow" advTm="37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564</TotalTime>
  <Words>532</Words>
  <Application>Microsoft Office PowerPoint</Application>
  <PresentationFormat>Экран (4:3)</PresentationFormat>
  <Paragraphs>15</Paragraphs>
  <Slides>24</Slides>
  <Notes>1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Trebuchet MS</vt:lpstr>
      <vt:lpstr>Wingdings 3</vt:lpstr>
      <vt:lpstr>Аспект</vt:lpstr>
      <vt:lpstr>Исследовательская работа на тему:</vt:lpstr>
      <vt:lpstr>Выполнила Мальцева Арина  ученица 2В класса  МОУ Коткишевская ООШ  Руководитель Гусева С.В. </vt:lpstr>
      <vt:lpstr>Презентация PowerPoint</vt:lpstr>
      <vt:lpstr>Для решения поставленных задач я определила следующие методы исследования:  -изучение литературных источников; -анкетирование; -интернет ресурсы.</vt:lpstr>
      <vt:lpstr>Я предполагаю, что если больше рассказывать о роли педагога в нашем обществе, то профессия учителя станет одной из престижных. Это моя ГИПОТЕЗА. </vt:lpstr>
      <vt:lpstr>Почему я выбрала эту тему?  Моя бабушка-учитель начальных классов с 39-летним стажем. Именно от нее я узнала об этой профессии, о том, как много должен знать и уметь учитель, чтобы научить детей. Мне захотелось как можно больше узнать об этой важной, на мой взгляд, профессии.  </vt:lpstr>
      <vt:lpstr>Презентация PowerPoint</vt:lpstr>
      <vt:lpstr>Презентация PowerPoint</vt:lpstr>
      <vt:lpstr>Презентация PowerPoint</vt:lpstr>
      <vt:lpstr>Я очень рада!!! Сегодня (1 сентября 2018г.) я познакомилась со своей первой учительницей – Гусевой С.В.  </vt:lpstr>
      <vt:lpstr>Нас, первоклашек, встретила очень красивая учительница, с обворожительной улыбкой на  лице, с добрым взглядом карих глаз. Для каждого из нас она нашла добрые слова, каждого обняла, согревая своим теплом. </vt:lpstr>
      <vt:lpstr> Светлана  Валентиновна учит нас не только предметам, изучаемым в школе, но и развивает наши творческие способности. Мы участвуем во всех конкурсах в районе и области. В нашем классе много победителей и призеров разных уровней. Это заслуги прежде всего нашей учительницы. </vt:lpstr>
      <vt:lpstr>Презентация PowerPoint</vt:lpstr>
      <vt:lpstr>Я считаю что:  </vt:lpstr>
      <vt:lpstr>Популярность профессии учитель   Я решила выяснить, насколько популярна профессия учителя среди учеников нашей школы.    Мной было проведено анкетирование.  1.Какая профессия, на твой взгляд, больше востребована в обществе? 2.Кем бы ты хотел (хотела) стать? 3.Мечтал ли ты когда-нибудь стать учителем? 4.Каким должен быть современный учитель?</vt:lpstr>
      <vt:lpstr>«Каким должен быть современный учитель?» ребята ответили так: *умный; *добрый; *строгий; *внимательный; *любящий детей.  Мое личное мнение: учитель должен быть на уроках актером, художником. Быть личностью яркой и привлекательной.</vt:lpstr>
      <vt:lpstr>Презентация PowerPoint</vt:lpstr>
      <vt:lpstr>Презентация PowerPoint</vt:lpstr>
      <vt:lpstr>По мнению моей  учительницы: «Я должна быть»:  У-успешной Ч-человечной И-интересной Т-талантливой Е-есстественной Л-любимой детьми Ь-мягкой и требовательной.</vt:lpstr>
      <vt:lpstr>Презентация PowerPoint</vt:lpstr>
      <vt:lpstr>Заключение.     В своем исследовании я постаралась доказать важность профессии учителя. Кто, как не учитель, дает необходимые знания, воспитывает, развивает индивидуальность каждого ученика?! Я многое узнала об истории учительства, изучила особенности профессии учителя начальных классов.    В настоящее время профессия учителя не очень востребована. Молодые люди выбирают высокооплачиваемые и престижные специальности. Я думаю, если бы в школах нашей страны было бы больше замечательных учителей, то жизнь в стране стала бы лучше. Надо, чтобы наше молодое поколение шли в учителя!</vt:lpstr>
      <vt:lpstr> Я еще не решила, кем я буду, но точно знаю, что в моей будущей профессии я хотела бы достичь таких профессиональных высот, как моя первая учительница и выбрать ее образ, как ориентир, к которому нужно стремиться.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Dom-PC</dc:creator>
  <cp:lastModifiedBy>Dom-PC</cp:lastModifiedBy>
  <cp:revision>63</cp:revision>
  <dcterms:created xsi:type="dcterms:W3CDTF">2019-12-26T15:26:34Z</dcterms:created>
  <dcterms:modified xsi:type="dcterms:W3CDTF">2020-05-14T18:49:26Z</dcterms:modified>
</cp:coreProperties>
</file>