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0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2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2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5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9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167B-D654-473D-ACE4-2BD09573E6E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D971-9B4D-4153-A7B3-929E49058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ianimal.ru/wp-content/uploads/2011/09/sluzhebnie-sobaki-1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moykon.ru/images/interes/kavaleria-vov-2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g"/><Relationship Id="rId2" Type="http://schemas.openxmlformats.org/officeDocument/2006/relationships/hyperlink" Target="http://ianimal.ru/wp-content/uploads/2011/09/sluzhebnie-sobaki-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hyperlink" Target="http://ianimal.ru/wp-content/uploads/2011/09/IMG_1339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animal.ru/wp-content/uploads/2011/09/%D0%9E%D0%B2%D1%87%D0%B0%D1%80%D0%BA%D0%B0_%D0%94%D0%B8%D0%BA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animal.ru/wp-content/uploads/2011/09/%D0%B5%D0%B7%D0%B4%D0%BE%D0%B2%D1%8B%D0%B5-%D1%81%D0%BE%D0%B1%D0%B0%D0%BA%D0%B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animal.ru/wp-content/uploads/2011/09/IMG_1282.jpg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hyperlink" Target="http://ianimal.ru/wp-content/uploads/2011/09/%D0%B8%D1%81%D1%82%D1%80%D0%B5%D0%B1%D0%B8%D1%82%D0%B5%D0%BB%D0%B8-%D1%82%D0%B0%D0%BD%D0%BA%D0%BE%D0%B2.jpg" TargetMode="Externa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animal.ru/wp-content/uploads/2011/09/%D0%BF%D0%B0%D1%80%D0%B0%D0%B4-1945-%D0%B3%D0%BE%D0%B4%D0%B0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g"/><Relationship Id="rId2" Type="http://schemas.openxmlformats.org/officeDocument/2006/relationships/hyperlink" Target="http://moykon.ru/images/interes/kavaleria-vov-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moykon.ru/images/interes/kavaleria-vov-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4486" y="2102507"/>
            <a:ext cx="6804338" cy="1147269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Животные на войне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4380" y="6069146"/>
            <a:ext cx="5765442" cy="78885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Шихова В.С.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№8 «Березка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Зарайск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04" y="3351394"/>
            <a:ext cx="6236519" cy="2319985"/>
          </a:xfrm>
          <a:prstGeom prst="rect">
            <a:avLst/>
          </a:prstGeom>
        </p:spPr>
      </p:pic>
      <p:pic>
        <p:nvPicPr>
          <p:cNvPr id="5" name="Рисунок 4" descr="Животные знаменитости. Часть 5. Собаки – герои Великой Отечественной войны.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8824" y="309259"/>
            <a:ext cx="2418352" cy="16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Кавалерия в Великой Отечественной Войне ">
            <a:hlinkClick r:id="rId5" tgtFrame="&quot;_blank&quot;" tooltip="&quot;Кавалерия в Великой Отечественной Войне &lt;span&gt;Кавалерия в Великой Отечественной Войне &lt;/span&gt;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8824" y="2363251"/>
            <a:ext cx="2418352" cy="177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mywars.ru/8e88b5f1d0e92bbbeb13bae7ecfadf99_ce6c047e0590b2c53fa0d530f2899a5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58824" y="4511387"/>
            <a:ext cx="2418352" cy="167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314972"/>
            <a:ext cx="2418352" cy="162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6" y="2363251"/>
            <a:ext cx="2418352" cy="1662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3" y="4433131"/>
            <a:ext cx="2448403" cy="166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125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583883"/>
            <a:ext cx="3840480" cy="22136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20" y="419418"/>
            <a:ext cx="3840480" cy="224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95" y="1760640"/>
            <a:ext cx="2532751" cy="2947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4" y="3996967"/>
            <a:ext cx="3840480" cy="2236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43" y="3234155"/>
            <a:ext cx="4231397" cy="32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53" y="144681"/>
            <a:ext cx="5306991" cy="3659086"/>
          </a:xfr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" y="59773"/>
            <a:ext cx="4536851" cy="382890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0" y="3221412"/>
            <a:ext cx="4211393" cy="354643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115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645" y="1562861"/>
            <a:ext cx="9877023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ooolevel.com/wa-data/public/site/themes/dsv2/img/mylogo.png?v2.5.6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3488657"/>
            <a:ext cx="5189157" cy="30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3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24000" y="3509962"/>
            <a:ext cx="226979" cy="1138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216" y="364390"/>
            <a:ext cx="6530913" cy="313662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война…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наиболее ярко проявились такие качества как отвага, дружба, взаимопомощь, мужество, преданность, … . Но они были присущи не только людям, но и их четвероногим друзьям – животным, в частности, собакам.</a:t>
            </a:r>
          </a:p>
          <a:p>
            <a:endParaRPr lang="ru-RU" dirty="0"/>
          </a:p>
        </p:txBody>
      </p:sp>
      <p:pic>
        <p:nvPicPr>
          <p:cNvPr id="4" name="Рисунок 3" descr="Животные знаменитости. Часть 5. Собаки – герои Великой Отечественной войны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752" y="2874329"/>
            <a:ext cx="3704823" cy="278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Животные знаменитости. Часть 5. Собаки – герои Великой Отечественной войны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50" y="3866317"/>
            <a:ext cx="3704823" cy="2864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86" y="3930442"/>
            <a:ext cx="3704823" cy="278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21" y="133479"/>
            <a:ext cx="3427129" cy="256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" y="133479"/>
            <a:ext cx="706346" cy="988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607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0493" y="490051"/>
            <a:ext cx="1876563" cy="3659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Животные знаменитости. Часть 5. Собаки – герои Великой Отечественной войны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84" y="4429919"/>
            <a:ext cx="3426130" cy="216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Животные знаменитости. Часть 5. Собаки – герои Великой Отечественной войны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9330" y="4429919"/>
            <a:ext cx="3842786" cy="216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Животные знаменитости. Часть 5. Собаки – герои Великой Отечественной войны.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9330" y="551493"/>
            <a:ext cx="3426130" cy="2958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Животные знаменитости. Часть 5. Собаки – герои Великой Отечественной войны.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87548" y="3778565"/>
            <a:ext cx="3600247" cy="2958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4" y="133479"/>
            <a:ext cx="706346" cy="988884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70174" y="382216"/>
            <a:ext cx="711473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Собакам приходилось нести разную службу: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-ездовые собаки подвозили боеприпасы и увозили раненых солдат;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-собаки – связисты доставляли важные поручения и помогали тянуть телефонный кабель 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– миноискатели помогали искать и обезвреживать мины;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-собаки – санитары спасали жизни раненым солдатам;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-собаки истребители танков взрывали вражескую технику;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-собаки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разведчики помогали проводить успешные операции на территории врага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94962"/>
            <a:ext cx="9144000" cy="9630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параде Победы 1945 года.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69970"/>
            <a:ext cx="9144000" cy="587829"/>
          </a:xfrm>
        </p:spPr>
        <p:txBody>
          <a:bodyPr/>
          <a:lstStyle/>
          <a:p>
            <a:r>
              <a:rPr lang="ru-RU" dirty="0" smtClean="0"/>
              <a:t>Парад победы</a:t>
            </a:r>
            <a:endParaRPr lang="ru-RU" dirty="0"/>
          </a:p>
        </p:txBody>
      </p:sp>
      <p:pic>
        <p:nvPicPr>
          <p:cNvPr id="4" name="Рисунок 3" descr="Животные знаменитости. Часть 5. Собаки – герои Великой Отечественной войны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154" y="257957"/>
            <a:ext cx="8197691" cy="609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230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562" y="660401"/>
            <a:ext cx="6430850" cy="284956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причин широкого применения лошадей, являлось бездорожье, там, где застревали тяжелые автомобили, не могли проехать массивные танки, легко проходили эти выносливые животные.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годы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конники стали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важнейшие и незаменимые роли в оборонительных и наступательных операциях. Они прикрывали отход и эвакуацию населения и войсковых соединений, наносили атаки и контрудары по флангам прорывающегося противника.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валерия в Великой Отечественной Войне ">
            <a:hlinkClick r:id="rId2" tgtFrame="&quot;_blank&quot;" tooltip="&quot;Кавалерия в Великой Отечественной Войне &lt;span&gt;Кавалерия в Великой Отечественной Войне &lt;/span&g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850" y="3602038"/>
            <a:ext cx="4477154" cy="3103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Кавалерия в Великой Отечественной Войне ">
            <a:hlinkClick r:id="rId4" tgtFrame="&quot;_blank&quot;" tooltip="&quot;Кавалерия в Великой Отечественной Войне &lt;span&gt;Кавалерия в Великой Отечественной Войне &lt;/span&g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4252" y="252918"/>
            <a:ext cx="4272752" cy="302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asiarussia.ru/upload/iblock/32c/32cc30b37e1e13e195b269d3d3bfb76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562" y="3602038"/>
            <a:ext cx="4424949" cy="3103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886" r="14565" b="4414"/>
          <a:stretch/>
        </p:blipFill>
        <p:spPr>
          <a:xfrm>
            <a:off x="197964" y="252919"/>
            <a:ext cx="1076602" cy="89941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9412" y="3054485"/>
            <a:ext cx="3828588" cy="4554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3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6766" y="3231045"/>
            <a:ext cx="551234" cy="2789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mywars.ru/8e88b5f1d0e92bbbeb13bae7ecfadf99_ce6c047e0590b2c53fa0d530f2899a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68" y="3934240"/>
            <a:ext cx="4113019" cy="2645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48" y="3934240"/>
            <a:ext cx="4268331" cy="264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" y="167544"/>
            <a:ext cx="1013880" cy="954819"/>
          </a:xfrm>
          <a:prstGeom prst="rect">
            <a:avLst/>
          </a:prstGeom>
        </p:spPr>
      </p:pic>
      <p:pic>
        <p:nvPicPr>
          <p:cNvPr id="8" name="Рисунок 7" descr="http://mywars.ru/20c99ca21d333c4b8e2796f9234eefdb_69e43873b3ad9043a5d5bc81a6fc1cd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6278" y="644953"/>
            <a:ext cx="4268331" cy="2731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58850" y="644952"/>
            <a:ext cx="6580738" cy="32892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тяжелейших боёв под Сталинградом в Астрахани формировалась 28я резервная армия, укомплектованная пушками. Командование решило привлечь верблюдов в качестве тягловой силы. Людям и животным пришлось нелегко, пока нашли общий язык.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не только верблюды защищали своими телами солдат, но и бойцы, рискую жизнью бросались на помощь своим боевым двугорбым товарищам.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0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3238" y="3464243"/>
            <a:ext cx="1974761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229" y="245365"/>
            <a:ext cx="6356906" cy="345521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Второй мировой войны группа подпольщиков из датского Сопротивления раздобыла важную секретную информацию о военных планах гитлеровцев. Вариант ее доставки командованию был один — голуби. С одинаковыми депешами было выпущено несколько десятков голубей, которых подпольщики держали специально для связи. Чтобы добраться до берегов Англии, им предстояло преодолеть 800 километров. Но сумел это сделать только голубь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свой подвиг он был награжден медалью «За заслуги в военном деле».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[​IMG]"/>
          <p:cNvPicPr/>
          <p:nvPr/>
        </p:nvPicPr>
        <p:blipFill rotWithShape="1">
          <a:blip r:embed="rId2"/>
          <a:srcRect t="6892" b="7605"/>
          <a:stretch/>
        </p:blipFill>
        <p:spPr bwMode="auto">
          <a:xfrm>
            <a:off x="8054771" y="245365"/>
            <a:ext cx="3810000" cy="325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[​IMG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869" y="3700575"/>
            <a:ext cx="4164169" cy="2944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01" y="3707942"/>
            <a:ext cx="4381085" cy="2936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9" y="5367309"/>
            <a:ext cx="1024273" cy="12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1941 года для защиты северных рубежей Советского Союза на Карельском фронте поступил приказ сформировать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-транспортные батальоны из числа местных жителей.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задачей было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доставлять на передовую грузы, в том числе продовольствие, оружие и снаряды, они также вытаскивали сбитые самолеты.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2762203"/>
            <a:ext cx="5529330" cy="380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" y="146184"/>
            <a:ext cx="776857" cy="1035809"/>
          </a:xfrm>
          <a:prstGeom prst="rect">
            <a:avLst/>
          </a:prstGeom>
        </p:spPr>
      </p:pic>
      <p:pic>
        <p:nvPicPr>
          <p:cNvPr id="3074" name="Picture 2" descr="Северные олени, оленно-транспортный батальон, памятник оленно-транспортным батальонам, война, оленеводы, олени на войне, оленеводы на войне, памятник олено-транспортным батальонам в Мурманске, памятник оленно-транспортным батальонам в Нарьян-Маре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4" y="2762203"/>
            <a:ext cx="5060369" cy="3801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5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53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кошки заключается в её главном качестве — создавать уют, успокаивать нервы, будить приятные воспоминания о доме. В лагерях партизан кошки в Великую Отечественную войну были обязательно. Они приходили из разрушенных и занятых немцами деревень и поселялись с людьми в лесах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ленинградской блокады роль кошек тоже невозможно переоценить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отсутствия в городе кошек, крысы и мыши расплодились в невероятном количестве. Поэтому по распоряжению правительства в Ленинград было завезено четыре вагона с кошками, которых в срочном порядке собирали по всей Сибири.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" y="3246549"/>
            <a:ext cx="3520825" cy="2640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53" y="3246549"/>
            <a:ext cx="3437885" cy="2640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5" y="3961920"/>
            <a:ext cx="4111383" cy="2695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/>
          <a:stretch/>
        </p:blipFill>
        <p:spPr>
          <a:xfrm>
            <a:off x="139655" y="579548"/>
            <a:ext cx="699145" cy="8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73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446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Животные на войне</vt:lpstr>
      <vt:lpstr>Презентация PowerPoint</vt:lpstr>
      <vt:lpstr>Презентация PowerPoint</vt:lpstr>
      <vt:lpstr>На параде Победы 1945 года.</vt:lpstr>
      <vt:lpstr>Презентация PowerPoint</vt:lpstr>
      <vt:lpstr>Презентация PowerPoint</vt:lpstr>
      <vt:lpstr>Презентация PowerPoint</vt:lpstr>
      <vt:lpstr>В конце 1941 года для защиты северных рубежей Советского Союза на Карельском фронте поступил приказ сформировать оленно-транспортные батальоны из числа местных жителей. Их задачей было доставлять на передовую грузы, в том числе продовольствие, оружие и снаряды, они также вытаскивали сбитые самолеты. </vt:lpstr>
      <vt:lpstr>   Основная помощь кошки заключается в её главном качестве — создавать уют, успокаивать нервы, будить приятные воспоминания о доме. В лагерях партизан кошки в Великую Отечественную войну были обязательно. Они приходили из разрушенных и занятых немцами деревень и поселялись с людьми в лесах.        Во время ленинградской блокады роль кошек тоже невозможно переоценить. Из-за полного отсутствия в городе кошек, крысы и мыши расплодились в невероятном количестве. Поэтому по распоряжению правительства в Ленинград было завезено четыре вагона с кошками, которых в срочном порядке собирали по всей Сибири.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Гыук</dc:creator>
  <cp:lastModifiedBy>Гыук</cp:lastModifiedBy>
  <cp:revision>15</cp:revision>
  <dcterms:created xsi:type="dcterms:W3CDTF">2018-04-29T14:56:14Z</dcterms:created>
  <dcterms:modified xsi:type="dcterms:W3CDTF">2020-05-05T17:31:58Z</dcterms:modified>
</cp:coreProperties>
</file>