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2" roundtripDataSignature="AMtx7mipDJHMWvZylKLHwK+XbyAQg+Yh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80" Type="http://schemas.openxmlformats.org/officeDocument/2006/relationships/slide" Target="slides/slide76.xml"/><Relationship Id="rId82" Type="http://customschemas.google.com/relationships/presentationmetadata" Target="metadata"/><Relationship Id="rId81" Type="http://schemas.openxmlformats.org/officeDocument/2006/relationships/slide" Target="slides/slide7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slide" Target="slides/slide71.xml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slide" Target="slides/slide73.xml"/><Relationship Id="rId32" Type="http://schemas.openxmlformats.org/officeDocument/2006/relationships/slide" Target="slides/slide28.xml"/><Relationship Id="rId76" Type="http://schemas.openxmlformats.org/officeDocument/2006/relationships/slide" Target="slides/slide72.xml"/><Relationship Id="rId35" Type="http://schemas.openxmlformats.org/officeDocument/2006/relationships/slide" Target="slides/slide31.xml"/><Relationship Id="rId79" Type="http://schemas.openxmlformats.org/officeDocument/2006/relationships/slide" Target="slides/slide75.xml"/><Relationship Id="rId34" Type="http://schemas.openxmlformats.org/officeDocument/2006/relationships/slide" Target="slides/slide30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6" name="Google Shape;16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2" name="Google Shape;17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1" name="Google Shape;18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7" name="Google Shape;18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3" name="Google Shape;19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2" name="Google Shape;20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8" name="Google Shape;208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4" name="Google Shape;214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3" name="Google Shape;22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9" name="Google Shape;229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5" name="Google Shape;235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4" name="Google Shape;244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0" name="Google Shape;250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6" name="Google Shape;256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5" name="Google Shape;265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1" name="Google Shape;271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7" name="Google Shape;277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6" name="Google Shape;286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2" name="Google Shape;292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8" name="Google Shape;298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7" name="Google Shape;307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3" name="Google Shape;313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9" name="Google Shape;319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8" name="Google Shape;328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4" name="Google Shape;334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0" name="Google Shape;340;p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9" name="Google Shape;349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5" name="Google Shape;355;p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61" name="Google Shape;361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70" name="Google Shape;370;p4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76" name="Google Shape;376;p4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82" name="Google Shape;382;p4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91" name="Google Shape;391;p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97" name="Google Shape;397;p4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03" name="Google Shape;403;p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12" name="Google Shape;412;p4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18" name="Google Shape;418;p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24" name="Google Shape;424;p5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33" name="Google Shape;433;p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39" name="Google Shape;439;p5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45" name="Google Shape;445;p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54" name="Google Shape;454;p5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60" name="Google Shape;460;p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66" name="Google Shape;466;p5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75" name="Google Shape;475;p5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81" name="Google Shape;481;p5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87" name="Google Shape;487;p5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6" name="Google Shape;496;p6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02" name="Google Shape;502;p6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6c82d712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08" name="Google Shape;508;g6c82d712f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6c82d712f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17" name="Google Shape;517;g6c82d712fa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6c82d712f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23" name="Google Shape;523;g6c82d712fa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6c82d712f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29" name="Google Shape;529;g6c82d712fa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6c82d712fa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38" name="Google Shape;538;g6c82d712fa_0_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6c82d712fa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44" name="Google Shape;544;g6c82d712fa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6c82d712fa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50" name="Google Shape;550;g6c82d712fa_0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6c82d712fa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59" name="Google Shape;559;g6c82d712fa_0_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6c82d712fa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65" name="Google Shape;565;g6c82d712fa_0_6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6c82d712fa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1" name="Google Shape;571;g6c82d712fa_0_7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6c82d712f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80" name="Google Shape;580;g6c82d712fa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6c82d712fa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86" name="Google Shape;586;g6c82d712fa_0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6c82d712fa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2" name="Google Shape;592;g6c82d712fa_0_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g6c82d712fa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01" name="Google Shape;601;g6c82d712fa_0_9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6c82d712fa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07" name="Google Shape;607;g6c82d712fa_0_10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13" name="Google Shape;613;p6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4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6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3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7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7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4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74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7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7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7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7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7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8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8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9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9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9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9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9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1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71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7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2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72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7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7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slide" Target="/ppt/slides/slide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12.xml"/><Relationship Id="rId4" Type="http://schemas.openxmlformats.org/officeDocument/2006/relationships/slide" Target="/ppt/slides/slide13.xml"/><Relationship Id="rId5" Type="http://schemas.openxmlformats.org/officeDocument/2006/relationships/slide" Target="/ppt/slides/slide13.xml"/><Relationship Id="rId6" Type="http://schemas.openxmlformats.org/officeDocument/2006/relationships/slide" Target="/ppt/slides/slide13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slide" Target="/ppt/slides/slide14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slide" Target="/ppt/slides/slide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15.xml"/><Relationship Id="rId4" Type="http://schemas.openxmlformats.org/officeDocument/2006/relationships/slide" Target="/ppt/slides/slide16.xml"/><Relationship Id="rId5" Type="http://schemas.openxmlformats.org/officeDocument/2006/relationships/slide" Target="/ppt/slides/slide16.xml"/><Relationship Id="rId6" Type="http://schemas.openxmlformats.org/officeDocument/2006/relationships/slide" Target="/ppt/slides/slide16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Relationship Id="rId4" Type="http://schemas.openxmlformats.org/officeDocument/2006/relationships/slide" Target="/ppt/slides/slide17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slide" Target="/ppt/slides/slide14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/ppt/slides/slide18.xml"/><Relationship Id="rId4" Type="http://schemas.openxmlformats.org/officeDocument/2006/relationships/slide" Target="/ppt/slides/slide19.xml"/><Relationship Id="rId5" Type="http://schemas.openxmlformats.org/officeDocument/2006/relationships/slide" Target="/ppt/slides/slide19.xml"/><Relationship Id="rId6" Type="http://schemas.openxmlformats.org/officeDocument/2006/relationships/slide" Target="/ppt/slides/slide19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Relationship Id="rId4" Type="http://schemas.openxmlformats.org/officeDocument/2006/relationships/slide" Target="/ppt/slides/slide20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4" Type="http://schemas.openxmlformats.org/officeDocument/2006/relationships/slide" Target="/ppt/slides/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4.xml"/><Relationship Id="rId5" Type="http://schemas.openxmlformats.org/officeDocument/2006/relationships/slide" Target="/ppt/slides/slide4.xml"/><Relationship Id="rId6" Type="http://schemas.openxmlformats.org/officeDocument/2006/relationships/slide" Target="/ppt/slides/slide4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/ppt/slides/slide21.xml"/><Relationship Id="rId4" Type="http://schemas.openxmlformats.org/officeDocument/2006/relationships/slide" Target="/ppt/slides/slide22.xml"/><Relationship Id="rId5" Type="http://schemas.openxmlformats.org/officeDocument/2006/relationships/slide" Target="/ppt/slides/slide22.xml"/><Relationship Id="rId6" Type="http://schemas.openxmlformats.org/officeDocument/2006/relationships/slide" Target="/ppt/slides/slide22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Relationship Id="rId4" Type="http://schemas.openxmlformats.org/officeDocument/2006/relationships/slide" Target="/ppt/slides/slide23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Relationship Id="rId4" Type="http://schemas.openxmlformats.org/officeDocument/2006/relationships/slide" Target="/ppt/slides/slide20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/ppt/slides/slide24.xml"/><Relationship Id="rId4" Type="http://schemas.openxmlformats.org/officeDocument/2006/relationships/slide" Target="/ppt/slides/slide25.xml"/><Relationship Id="rId5" Type="http://schemas.openxmlformats.org/officeDocument/2006/relationships/slide" Target="/ppt/slides/slide25.xml"/><Relationship Id="rId6" Type="http://schemas.openxmlformats.org/officeDocument/2006/relationships/slide" Target="/ppt/slides/slide25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Relationship Id="rId4" Type="http://schemas.openxmlformats.org/officeDocument/2006/relationships/slide" Target="/ppt/slides/slide26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Relationship Id="rId4" Type="http://schemas.openxmlformats.org/officeDocument/2006/relationships/slide" Target="/ppt/slides/slide23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/ppt/slides/slide27.xml"/><Relationship Id="rId4" Type="http://schemas.openxmlformats.org/officeDocument/2006/relationships/slide" Target="/ppt/slides/slide28.xml"/><Relationship Id="rId5" Type="http://schemas.openxmlformats.org/officeDocument/2006/relationships/slide" Target="/ppt/slides/slide28.xml"/><Relationship Id="rId6" Type="http://schemas.openxmlformats.org/officeDocument/2006/relationships/slide" Target="/ppt/slides/slide28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Relationship Id="rId4" Type="http://schemas.openxmlformats.org/officeDocument/2006/relationships/slide" Target="/ppt/slides/slide29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Relationship Id="rId4" Type="http://schemas.openxmlformats.org/officeDocument/2006/relationships/slide" Target="/ppt/slides/slide26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slide" Target="/ppt/slides/slide30.xml"/><Relationship Id="rId4" Type="http://schemas.openxmlformats.org/officeDocument/2006/relationships/slide" Target="/ppt/slides/slide31.xml"/><Relationship Id="rId5" Type="http://schemas.openxmlformats.org/officeDocument/2006/relationships/slide" Target="/ppt/slides/slide31.xml"/><Relationship Id="rId6" Type="http://schemas.openxmlformats.org/officeDocument/2006/relationships/slide" Target="/ppt/slides/slide3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slide" Target="/ppt/slides/slide5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Relationship Id="rId4" Type="http://schemas.openxmlformats.org/officeDocument/2006/relationships/slide" Target="/ppt/slides/slide32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Relationship Id="rId4" Type="http://schemas.openxmlformats.org/officeDocument/2006/relationships/slide" Target="/ppt/slides/slide29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slide" Target="/ppt/slides/slide33.xml"/><Relationship Id="rId4" Type="http://schemas.openxmlformats.org/officeDocument/2006/relationships/slide" Target="/ppt/slides/slide34.xml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.png"/><Relationship Id="rId4" Type="http://schemas.openxmlformats.org/officeDocument/2006/relationships/slide" Target="/ppt/slides/slide35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Relationship Id="rId4" Type="http://schemas.openxmlformats.org/officeDocument/2006/relationships/slide" Target="/ppt/slides/slide32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slide" Target="/ppt/slides/slide36.xml"/><Relationship Id="rId4" Type="http://schemas.openxmlformats.org/officeDocument/2006/relationships/slide" Target="/ppt/slides/slide37.xml"/><Relationship Id="rId5" Type="http://schemas.openxmlformats.org/officeDocument/2006/relationships/slide" Target="/ppt/slides/slide37.xml"/><Relationship Id="rId6" Type="http://schemas.openxmlformats.org/officeDocument/2006/relationships/slide" Target="/ppt/slides/slide37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.png"/><Relationship Id="rId4" Type="http://schemas.openxmlformats.org/officeDocument/2006/relationships/slide" Target="/ppt/slides/slide38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png"/><Relationship Id="rId4" Type="http://schemas.openxmlformats.org/officeDocument/2006/relationships/slide" Target="/ppt/slides/slide35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slide" Target="/ppt/slides/slide40.xml"/><Relationship Id="rId4" Type="http://schemas.openxmlformats.org/officeDocument/2006/relationships/slide" Target="/ppt/slides/slide39.xml"/><Relationship Id="rId5" Type="http://schemas.openxmlformats.org/officeDocument/2006/relationships/slide" Target="/ppt/slides/slide40.xml"/><Relationship Id="rId6" Type="http://schemas.openxmlformats.org/officeDocument/2006/relationships/slide" Target="/ppt/slides/slide40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.png"/><Relationship Id="rId4" Type="http://schemas.openxmlformats.org/officeDocument/2006/relationships/slide" Target="/ppt/slides/slide4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slide" Target="/ppt/slides/slide2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png"/><Relationship Id="rId4" Type="http://schemas.openxmlformats.org/officeDocument/2006/relationships/slide" Target="/ppt/slides/slide38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slide" Target="/ppt/slides/slide43.xml"/><Relationship Id="rId4" Type="http://schemas.openxmlformats.org/officeDocument/2006/relationships/slide" Target="/ppt/slides/slide42.xml"/><Relationship Id="rId5" Type="http://schemas.openxmlformats.org/officeDocument/2006/relationships/slide" Target="/ppt/slides/slide43.xml"/><Relationship Id="rId6" Type="http://schemas.openxmlformats.org/officeDocument/2006/relationships/slide" Target="/ppt/slides/slide43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2.png"/><Relationship Id="rId4" Type="http://schemas.openxmlformats.org/officeDocument/2006/relationships/slide" Target="/ppt/slides/slide44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.png"/><Relationship Id="rId4" Type="http://schemas.openxmlformats.org/officeDocument/2006/relationships/slide" Target="/ppt/slides/slide41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slide" Target="/ppt/slides/slide46.xml"/><Relationship Id="rId4" Type="http://schemas.openxmlformats.org/officeDocument/2006/relationships/slide" Target="/ppt/slides/slide45.xml"/><Relationship Id="rId5" Type="http://schemas.openxmlformats.org/officeDocument/2006/relationships/slide" Target="/ppt/slides/slide46.xml"/><Relationship Id="rId6" Type="http://schemas.openxmlformats.org/officeDocument/2006/relationships/slide" Target="/ppt/slides/slide46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2.png"/><Relationship Id="rId4" Type="http://schemas.openxmlformats.org/officeDocument/2006/relationships/slide" Target="/ppt/slides/slide47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.png"/><Relationship Id="rId4" Type="http://schemas.openxmlformats.org/officeDocument/2006/relationships/slide" Target="/ppt/slides/slide44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slide" Target="/ppt/slides/slide49.xml"/><Relationship Id="rId4" Type="http://schemas.openxmlformats.org/officeDocument/2006/relationships/slide" Target="/ppt/slides/slide49.xml"/><Relationship Id="rId5" Type="http://schemas.openxmlformats.org/officeDocument/2006/relationships/slide" Target="/ppt/slides/slide49.xml"/><Relationship Id="rId6" Type="http://schemas.openxmlformats.org/officeDocument/2006/relationships/slide" Target="/ppt/slides/slide48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2.png"/><Relationship Id="rId4" Type="http://schemas.openxmlformats.org/officeDocument/2006/relationships/slide" Target="/ppt/slides/slide50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1.png"/><Relationship Id="rId4" Type="http://schemas.openxmlformats.org/officeDocument/2006/relationships/slide" Target="/ppt/slides/slide47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6.xml"/><Relationship Id="rId4" Type="http://schemas.openxmlformats.org/officeDocument/2006/relationships/slide" Target="/ppt/slides/slide7.xml"/><Relationship Id="rId5" Type="http://schemas.openxmlformats.org/officeDocument/2006/relationships/slide" Target="/ppt/slides/slide7.xml"/><Relationship Id="rId6" Type="http://schemas.openxmlformats.org/officeDocument/2006/relationships/slide" Target="/ppt/slides/slide7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slide" Target="/ppt/slides/slide52.xml"/><Relationship Id="rId4" Type="http://schemas.openxmlformats.org/officeDocument/2006/relationships/slide" Target="/ppt/slides/slide52.xml"/><Relationship Id="rId5" Type="http://schemas.openxmlformats.org/officeDocument/2006/relationships/slide" Target="/ppt/slides/slide52.xml"/><Relationship Id="rId6" Type="http://schemas.openxmlformats.org/officeDocument/2006/relationships/slide" Target="/ppt/slides/slide51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2.png"/><Relationship Id="rId4" Type="http://schemas.openxmlformats.org/officeDocument/2006/relationships/slide" Target="/ppt/slides/slide53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.png"/><Relationship Id="rId4" Type="http://schemas.openxmlformats.org/officeDocument/2006/relationships/slide" Target="/ppt/slides/slide50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slide" Target="/ppt/slides/slide54.xml"/><Relationship Id="rId4" Type="http://schemas.openxmlformats.org/officeDocument/2006/relationships/slide" Target="/ppt/slides/slide55.xml"/><Relationship Id="rId5" Type="http://schemas.openxmlformats.org/officeDocument/2006/relationships/slide" Target="/ppt/slides/slide55.xml"/><Relationship Id="rId6" Type="http://schemas.openxmlformats.org/officeDocument/2006/relationships/slide" Target="/ppt/slides/slide55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2.png"/><Relationship Id="rId4" Type="http://schemas.openxmlformats.org/officeDocument/2006/relationships/slide" Target="/ppt/slides/slide56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1.png"/><Relationship Id="rId4" Type="http://schemas.openxmlformats.org/officeDocument/2006/relationships/slide" Target="/ppt/slides/slide53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Relationship Id="rId3" Type="http://schemas.openxmlformats.org/officeDocument/2006/relationships/slide" Target="/ppt/slides/slide58.xml"/><Relationship Id="rId4" Type="http://schemas.openxmlformats.org/officeDocument/2006/relationships/slide" Target="/ppt/slides/slide58.xml"/><Relationship Id="rId5" Type="http://schemas.openxmlformats.org/officeDocument/2006/relationships/slide" Target="/ppt/slides/slide58.xml"/><Relationship Id="rId6" Type="http://schemas.openxmlformats.org/officeDocument/2006/relationships/slide" Target="/ppt/slides/slide57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Relationship Id="rId3" Type="http://schemas.openxmlformats.org/officeDocument/2006/relationships/image" Target="../media/image2.png"/><Relationship Id="rId4" Type="http://schemas.openxmlformats.org/officeDocument/2006/relationships/slide" Target="/ppt/slides/slide53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Relationship Id="rId3" Type="http://schemas.openxmlformats.org/officeDocument/2006/relationships/image" Target="../media/image1.png"/><Relationship Id="rId4" Type="http://schemas.openxmlformats.org/officeDocument/2006/relationships/slide" Target="/ppt/slides/slide56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Relationship Id="rId3" Type="http://schemas.openxmlformats.org/officeDocument/2006/relationships/slide" Target="/ppt/slides/slide61.xml"/><Relationship Id="rId4" Type="http://schemas.openxmlformats.org/officeDocument/2006/relationships/slide" Target="/ppt/slides/slide61.xml"/><Relationship Id="rId5" Type="http://schemas.openxmlformats.org/officeDocument/2006/relationships/slide" Target="/ppt/slides/slide60.xml"/><Relationship Id="rId6" Type="http://schemas.openxmlformats.org/officeDocument/2006/relationships/slide" Target="/ppt/slides/slide61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slide" Target="/ppt/slides/slide8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2.png"/><Relationship Id="rId4" Type="http://schemas.openxmlformats.org/officeDocument/2006/relationships/slide" Target="/ppt/slides/slide62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1.png"/><Relationship Id="rId4" Type="http://schemas.openxmlformats.org/officeDocument/2006/relationships/slide" Target="/ppt/slides/slide59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Relationship Id="rId3" Type="http://schemas.openxmlformats.org/officeDocument/2006/relationships/slide" Target="/ppt/slides/slide64.xml"/><Relationship Id="rId4" Type="http://schemas.openxmlformats.org/officeDocument/2006/relationships/slide" Target="/ppt/slides/slide64.xml"/><Relationship Id="rId5" Type="http://schemas.openxmlformats.org/officeDocument/2006/relationships/slide" Target="/ppt/slides/slide63.xml"/><Relationship Id="rId6" Type="http://schemas.openxmlformats.org/officeDocument/2006/relationships/slide" Target="/ppt/slides/slide64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Relationship Id="rId3" Type="http://schemas.openxmlformats.org/officeDocument/2006/relationships/image" Target="../media/image2.png"/><Relationship Id="rId4" Type="http://schemas.openxmlformats.org/officeDocument/2006/relationships/slide" Target="/ppt/slides/slide65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Relationship Id="rId3" Type="http://schemas.openxmlformats.org/officeDocument/2006/relationships/image" Target="../media/image1.png"/><Relationship Id="rId4" Type="http://schemas.openxmlformats.org/officeDocument/2006/relationships/slide" Target="/ppt/slides/slide62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Relationship Id="rId3" Type="http://schemas.openxmlformats.org/officeDocument/2006/relationships/slide" Target="/ppt/slides/slide67.xml"/><Relationship Id="rId4" Type="http://schemas.openxmlformats.org/officeDocument/2006/relationships/slide" Target="/ppt/slides/slide67.xml"/><Relationship Id="rId5" Type="http://schemas.openxmlformats.org/officeDocument/2006/relationships/slide" Target="/ppt/slides/slide66.xml"/><Relationship Id="rId6" Type="http://schemas.openxmlformats.org/officeDocument/2006/relationships/slide" Target="/ppt/slides/slide67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Relationship Id="rId3" Type="http://schemas.openxmlformats.org/officeDocument/2006/relationships/image" Target="../media/image2.png"/><Relationship Id="rId4" Type="http://schemas.openxmlformats.org/officeDocument/2006/relationships/slide" Target="/ppt/slides/slide68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7.xml"/><Relationship Id="rId3" Type="http://schemas.openxmlformats.org/officeDocument/2006/relationships/image" Target="../media/image1.png"/><Relationship Id="rId4" Type="http://schemas.openxmlformats.org/officeDocument/2006/relationships/slide" Target="/ppt/slides/slide65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Relationship Id="rId3" Type="http://schemas.openxmlformats.org/officeDocument/2006/relationships/slide" Target="/ppt/slides/slide70.xml"/><Relationship Id="rId4" Type="http://schemas.openxmlformats.org/officeDocument/2006/relationships/slide" Target="/ppt/slides/slide70.xml"/><Relationship Id="rId5" Type="http://schemas.openxmlformats.org/officeDocument/2006/relationships/slide" Target="/ppt/slides/slide69.xml"/><Relationship Id="rId6" Type="http://schemas.openxmlformats.org/officeDocument/2006/relationships/slide" Target="/ppt/slides/slide70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9.xml"/><Relationship Id="rId3" Type="http://schemas.openxmlformats.org/officeDocument/2006/relationships/image" Target="../media/image2.png"/><Relationship Id="rId4" Type="http://schemas.openxmlformats.org/officeDocument/2006/relationships/slide" Target="/ppt/slides/slide77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slide" Target="/ppt/slides/slide5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0.xml"/><Relationship Id="rId3" Type="http://schemas.openxmlformats.org/officeDocument/2006/relationships/image" Target="../media/image1.png"/><Relationship Id="rId4" Type="http://schemas.openxmlformats.org/officeDocument/2006/relationships/slide" Target="/ppt/slides/slide68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Relationship Id="rId3" Type="http://schemas.openxmlformats.org/officeDocument/2006/relationships/slide" Target="/ppt/slides/slide73.xml"/><Relationship Id="rId4" Type="http://schemas.openxmlformats.org/officeDocument/2006/relationships/slide" Target="/ppt/slides/slide73.xml"/><Relationship Id="rId5" Type="http://schemas.openxmlformats.org/officeDocument/2006/relationships/slide" Target="/ppt/slides/slide72.xml"/><Relationship Id="rId6" Type="http://schemas.openxmlformats.org/officeDocument/2006/relationships/slide" Target="/ppt/slides/slide73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2.xml"/><Relationship Id="rId3" Type="http://schemas.openxmlformats.org/officeDocument/2006/relationships/image" Target="../media/image2.png"/><Relationship Id="rId4" Type="http://schemas.openxmlformats.org/officeDocument/2006/relationships/slide" Target="/ppt/slides/slide77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3.xml"/><Relationship Id="rId3" Type="http://schemas.openxmlformats.org/officeDocument/2006/relationships/image" Target="../media/image1.png"/><Relationship Id="rId4" Type="http://schemas.openxmlformats.org/officeDocument/2006/relationships/slide" Target="/ppt/slides/slide71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Relationship Id="rId3" Type="http://schemas.openxmlformats.org/officeDocument/2006/relationships/slide" Target="/ppt/slides/slide76.xml"/><Relationship Id="rId4" Type="http://schemas.openxmlformats.org/officeDocument/2006/relationships/slide" Target="/ppt/slides/slide76.xml"/><Relationship Id="rId5" Type="http://schemas.openxmlformats.org/officeDocument/2006/relationships/slide" Target="/ppt/slides/slide75.xml"/><Relationship Id="rId6" Type="http://schemas.openxmlformats.org/officeDocument/2006/relationships/slide" Target="/ppt/slides/slide76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5.xml"/><Relationship Id="rId3" Type="http://schemas.openxmlformats.org/officeDocument/2006/relationships/image" Target="../media/image2.png"/><Relationship Id="rId4" Type="http://schemas.openxmlformats.org/officeDocument/2006/relationships/slide" Target="/ppt/slides/slide77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6.xml"/><Relationship Id="rId3" Type="http://schemas.openxmlformats.org/officeDocument/2006/relationships/image" Target="../media/image1.png"/><Relationship Id="rId4" Type="http://schemas.openxmlformats.org/officeDocument/2006/relationships/slide" Target="/ppt/slides/slide74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9.xml"/><Relationship Id="rId4" Type="http://schemas.openxmlformats.org/officeDocument/2006/relationships/slide" Target="/ppt/slides/slide10.xml"/><Relationship Id="rId5" Type="http://schemas.openxmlformats.org/officeDocument/2006/relationships/slide" Target="/ppt/slides/slide10.xml"/><Relationship Id="rId6" Type="http://schemas.openxmlformats.org/officeDocument/2006/relationships/slide" Target="/ppt/slides/slide10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slide" Target="/ppt/slides/slide1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3" y="2235188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5400"/>
              <a:buFont typeface="Bookman Old Style"/>
              <a:buNone/>
            </a:pPr>
            <a:r>
              <a:rPr lang="ru-RU" sz="5400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Викторина </a:t>
            </a:r>
            <a:br>
              <a:rPr lang="ru-RU" sz="5400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</a:br>
            <a:r>
              <a:rPr lang="ru-RU" sz="5400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по литературному чтению</a:t>
            </a:r>
            <a:endParaRPr sz="5400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04800" y="5545575"/>
            <a:ext cx="8539200" cy="13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Подготовила учитель начальных классов</a:t>
            </a:r>
            <a:endParaRPr sz="2500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МБОУ Сургутский естественно-научный лицей</a:t>
            </a:r>
            <a:endParaRPr sz="2500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Калинина Мария Александровна </a:t>
            </a:r>
            <a:endParaRPr sz="2500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0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/>
          <p:nvPr>
            <p:ph idx="1" type="body"/>
          </p:nvPr>
        </p:nvSpPr>
        <p:spPr>
          <a:xfrm>
            <a:off x="625929" y="432255"/>
            <a:ext cx="7587343" cy="10264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100"/>
              <a:buNone/>
            </a:pPr>
            <a:r>
              <a:rPr lang="ru-RU" sz="3100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4.Кто автор рассказа «Сочинение»?</a:t>
            </a:r>
            <a:endParaRPr/>
          </a:p>
        </p:txBody>
      </p:sp>
      <p:sp>
        <p:nvSpPr>
          <p:cNvPr id="154" name="Google Shape;154;p11">
            <a:hlinkClick action="ppaction://hlinksldjump" r:id="rId3"/>
          </p:cNvPr>
          <p:cNvSpPr/>
          <p:nvPr/>
        </p:nvSpPr>
        <p:spPr>
          <a:xfrm>
            <a:off x="1045027" y="36188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Л. Каминский 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55" name="Google Shape;155;p11">
            <a:hlinkClick action="ppaction://hlinksldjump" r:id="rId4"/>
          </p:cNvPr>
          <p:cNvSpPr/>
          <p:nvPr/>
        </p:nvSpPr>
        <p:spPr>
          <a:xfrm>
            <a:off x="1045027" y="21679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М. Зощенко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56" name="Google Shape;156;p11">
            <a:hlinkClick action="ppaction://hlinksldjump" r:id="rId5"/>
          </p:cNvPr>
          <p:cNvSpPr/>
          <p:nvPr/>
        </p:nvSpPr>
        <p:spPr>
          <a:xfrm>
            <a:off x="5301344" y="36188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К. Паустовский 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57" name="Google Shape;157;p11">
            <a:hlinkClick action="ppaction://hlinksldjump" r:id="rId6"/>
          </p:cNvPr>
          <p:cNvSpPr/>
          <p:nvPr/>
        </p:nvSpPr>
        <p:spPr>
          <a:xfrm>
            <a:off x="5301344" y="21679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Н. Носов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2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3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5.Кто автор рассказа </a:t>
            </a:r>
            <a:endParaRPr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rtl="0" algn="ctr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«Где это видано, где это слыхано…»?</a:t>
            </a:r>
            <a:endParaRPr/>
          </a:p>
        </p:txBody>
      </p:sp>
      <p:sp>
        <p:nvSpPr>
          <p:cNvPr id="175" name="Google Shape;175;p14">
            <a:hlinkClick action="ppaction://hlinksldjump" r:id="rId3"/>
          </p:cNvPr>
          <p:cNvSpPr/>
          <p:nvPr/>
        </p:nvSpPr>
        <p:spPr>
          <a:xfrm>
            <a:off x="1045027" y="36188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В. Драгунский  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76" name="Google Shape;176;p14">
            <a:hlinkClick action="ppaction://hlinksldjump" r:id="rId4"/>
          </p:cNvPr>
          <p:cNvSpPr/>
          <p:nvPr/>
        </p:nvSpPr>
        <p:spPr>
          <a:xfrm>
            <a:off x="1045027" y="21679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М. Зощенко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77" name="Google Shape;177;p14">
            <a:hlinkClick action="ppaction://hlinksldjump" r:id="rId5"/>
          </p:cNvPr>
          <p:cNvSpPr/>
          <p:nvPr/>
        </p:nvSpPr>
        <p:spPr>
          <a:xfrm>
            <a:off x="5301344" y="36188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К. Паустовский 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78" name="Google Shape;178;p14">
            <a:hlinkClick action="ppaction://hlinksldjump" r:id="rId6"/>
          </p:cNvPr>
          <p:cNvSpPr/>
          <p:nvPr/>
        </p:nvSpPr>
        <p:spPr>
          <a:xfrm>
            <a:off x="5301344" y="21679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Н. Носов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5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16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7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6.Почему Лёля из произведения М.Зощенко «Через тридцать лет» сказала, что проглотила бильярдный шарик?</a:t>
            </a:r>
            <a:endParaRPr/>
          </a:p>
        </p:txBody>
      </p:sp>
      <p:sp>
        <p:nvSpPr>
          <p:cNvPr id="196" name="Google Shape;196;p17">
            <a:hlinkClick action="ppaction://hlinksldjump" r:id="rId3"/>
          </p:cNvPr>
          <p:cNvSpPr/>
          <p:nvPr/>
        </p:nvSpPr>
        <p:spPr>
          <a:xfrm>
            <a:off x="1121227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Хотела, чтобы её любили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97" name="Google Shape;197;p17">
            <a:hlinkClick action="ppaction://hlinksldjump" r:id="rId4"/>
          </p:cNvPr>
          <p:cNvSpPr/>
          <p:nvPr/>
        </p:nvSpPr>
        <p:spPr>
          <a:xfrm>
            <a:off x="1121227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Хотела получить подарки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7">
            <a:hlinkClick action="ppaction://hlinksldjump" r:id="rId5"/>
          </p:cNvPr>
          <p:cNvSpPr/>
          <p:nvPr/>
        </p:nvSpPr>
        <p:spPr>
          <a:xfrm>
            <a:off x="5301344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Хотела напугать родителей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7">
            <a:hlinkClick action="ppaction://hlinksldjump" r:id="rId6"/>
          </p:cNvPr>
          <p:cNvSpPr/>
          <p:nvPr/>
        </p:nvSpPr>
        <p:spPr>
          <a:xfrm>
            <a:off x="5301344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Хотела пошутить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8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9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idx="1" type="body"/>
          </p:nvPr>
        </p:nvSpPr>
        <p:spPr>
          <a:xfrm>
            <a:off x="625929" y="561523"/>
            <a:ext cx="7587343" cy="10264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700"/>
              <a:buNone/>
            </a:pPr>
            <a:r>
              <a:rPr lang="ru-RU" sz="3700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1. Кто стал первопечатником на Руси?</a:t>
            </a:r>
            <a:endParaRPr/>
          </a:p>
        </p:txBody>
      </p:sp>
      <p:sp>
        <p:nvSpPr>
          <p:cNvPr id="91" name="Google Shape;91;p2">
            <a:hlinkClick action="ppaction://hlinksldjump" r:id="rId3"/>
          </p:cNvPr>
          <p:cNvSpPr/>
          <p:nvPr/>
        </p:nvSpPr>
        <p:spPr>
          <a:xfrm>
            <a:off x="1045027" y="21679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Иван Фёдоров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>
            <a:hlinkClick action="ppaction://hlinksldjump" r:id="rId4"/>
          </p:cNvPr>
          <p:cNvSpPr/>
          <p:nvPr/>
        </p:nvSpPr>
        <p:spPr>
          <a:xfrm>
            <a:off x="1045027" y="3662364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Иван Васильевич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>
            <a:hlinkClick action="ppaction://hlinksldjump" r:id="rId5"/>
          </p:cNvPr>
          <p:cNvSpPr/>
          <p:nvPr/>
        </p:nvSpPr>
        <p:spPr>
          <a:xfrm>
            <a:off x="5453744" y="21679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Монах Нестор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94" name="Google Shape;94;p2">
            <a:hlinkClick action="ppaction://hlinksldjump" r:id="rId6"/>
          </p:cNvPr>
          <p:cNvSpPr/>
          <p:nvPr/>
        </p:nvSpPr>
        <p:spPr>
          <a:xfrm>
            <a:off x="5453744" y="3662364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Пётр Тимофеев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7.	Почему Н.Носов назвал свой рассказ «Трудная задача»?</a:t>
            </a:r>
            <a:endParaRPr/>
          </a:p>
        </p:txBody>
      </p:sp>
      <p:sp>
        <p:nvSpPr>
          <p:cNvPr id="217" name="Google Shape;217;p20">
            <a:hlinkClick action="ppaction://hlinksldjump" r:id="rId3"/>
          </p:cNvPr>
          <p:cNvSpPr/>
          <p:nvPr/>
        </p:nvSpPr>
        <p:spPr>
          <a:xfrm>
            <a:off x="1121227" y="2144486"/>
            <a:ext cx="2786744" cy="1166473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Хотел намекнуть, почему задача оказалась трудной 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18" name="Google Shape;218;p20">
            <a:hlinkClick action="ppaction://hlinksldjump" r:id="rId4"/>
          </p:cNvPr>
          <p:cNvSpPr/>
          <p:nvPr/>
        </p:nvSpPr>
        <p:spPr>
          <a:xfrm>
            <a:off x="1121227" y="3845720"/>
            <a:ext cx="2786744" cy="1166473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Хотел подсказать, что трудности нужно делить с друзьями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20">
            <a:hlinkClick action="ppaction://hlinksldjump" r:id="rId5"/>
          </p:cNvPr>
          <p:cNvSpPr/>
          <p:nvPr/>
        </p:nvSpPr>
        <p:spPr>
          <a:xfrm>
            <a:off x="5301344" y="3823459"/>
            <a:ext cx="2514600" cy="1188734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Задача действительно была трудная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20">
            <a:hlinkClick action="ppaction://hlinksldjump" r:id="rId6"/>
          </p:cNvPr>
          <p:cNvSpPr/>
          <p:nvPr/>
        </p:nvSpPr>
        <p:spPr>
          <a:xfrm>
            <a:off x="5301344" y="2143997"/>
            <a:ext cx="2514600" cy="1166962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Хотел посмеяться над Федей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21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22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3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8.Что не является чудом в сказке «Иван-царевич и серый волк»?</a:t>
            </a:r>
            <a:endParaRPr/>
          </a:p>
        </p:txBody>
      </p:sp>
      <p:sp>
        <p:nvSpPr>
          <p:cNvPr id="238" name="Google Shape;238;p23">
            <a:hlinkClick action="ppaction://hlinksldjump" r:id="rId3"/>
          </p:cNvPr>
          <p:cNvSpPr/>
          <p:nvPr/>
        </p:nvSpPr>
        <p:spPr>
          <a:xfrm>
            <a:off x="5301344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Елена Прекрасная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39" name="Google Shape;239;p23">
            <a:hlinkClick action="ppaction://hlinksldjump" r:id="rId4"/>
          </p:cNvPr>
          <p:cNvSpPr/>
          <p:nvPr/>
        </p:nvSpPr>
        <p:spPr>
          <a:xfrm>
            <a:off x="1121227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Живая и мертвая вода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23">
            <a:hlinkClick action="ppaction://hlinksldjump" r:id="rId5"/>
          </p:cNvPr>
          <p:cNvSpPr/>
          <p:nvPr/>
        </p:nvSpPr>
        <p:spPr>
          <a:xfrm>
            <a:off x="1121227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Жар-птица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23">
            <a:hlinkClick action="ppaction://hlinksldjump" r:id="rId6"/>
          </p:cNvPr>
          <p:cNvSpPr/>
          <p:nvPr/>
        </p:nvSpPr>
        <p:spPr>
          <a:xfrm>
            <a:off x="5301344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Яблоня с золотыми яблоками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24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25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6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9.Какое качество высмеивают русские народные сказки?</a:t>
            </a:r>
            <a:endParaRPr/>
          </a:p>
        </p:txBody>
      </p:sp>
      <p:sp>
        <p:nvSpPr>
          <p:cNvPr id="259" name="Google Shape;259;p26">
            <a:hlinkClick action="ppaction://hlinksldjump" r:id="rId3"/>
          </p:cNvPr>
          <p:cNvSpPr/>
          <p:nvPr/>
        </p:nvSpPr>
        <p:spPr>
          <a:xfrm>
            <a:off x="5050973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Жадность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60" name="Google Shape;260;p26">
            <a:hlinkClick action="ppaction://hlinksldjump" r:id="rId4"/>
          </p:cNvPr>
          <p:cNvSpPr/>
          <p:nvPr/>
        </p:nvSpPr>
        <p:spPr>
          <a:xfrm>
            <a:off x="1121227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Трудолюбие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6">
            <a:hlinkClick action="ppaction://hlinksldjump" r:id="rId5"/>
          </p:cNvPr>
          <p:cNvSpPr/>
          <p:nvPr/>
        </p:nvSpPr>
        <p:spPr>
          <a:xfrm>
            <a:off x="1121227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Доброту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6">
            <a:hlinkClick action="ppaction://hlinksldjump" r:id="rId6"/>
          </p:cNvPr>
          <p:cNvSpPr/>
          <p:nvPr/>
        </p:nvSpPr>
        <p:spPr>
          <a:xfrm>
            <a:off x="5050973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Смелость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27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28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9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10.В какой сказке говорится о ведьме, которая при помощи колдовства заняла место княгини?</a:t>
            </a:r>
            <a:endParaRPr/>
          </a:p>
        </p:txBody>
      </p:sp>
      <p:sp>
        <p:nvSpPr>
          <p:cNvPr id="280" name="Google Shape;280;p29">
            <a:hlinkClick action="ppaction://hlinksldjump" r:id="rId3"/>
          </p:cNvPr>
          <p:cNvSpPr/>
          <p:nvPr/>
        </p:nvSpPr>
        <p:spPr>
          <a:xfrm>
            <a:off x="5050973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«Белая уточка»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81" name="Google Shape;281;p29">
            <a:hlinkClick action="ppaction://hlinksldjump" r:id="rId4"/>
          </p:cNvPr>
          <p:cNvSpPr/>
          <p:nvPr/>
        </p:nvSpPr>
        <p:spPr>
          <a:xfrm>
            <a:off x="1121227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«Летучий корабль»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9">
            <a:hlinkClick action="ppaction://hlinksldjump" r:id="rId5"/>
          </p:cNvPr>
          <p:cNvSpPr/>
          <p:nvPr/>
        </p:nvSpPr>
        <p:spPr>
          <a:xfrm>
            <a:off x="1121227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«Иван-царевич и серый волк»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29">
            <a:hlinkClick action="ppaction://hlinksldjump" r:id="rId6"/>
          </p:cNvPr>
          <p:cNvSpPr/>
          <p:nvPr/>
        </p:nvSpPr>
        <p:spPr>
          <a:xfrm>
            <a:off x="5050973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«По щучьему велению»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3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Google Shape;28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30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31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2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11.В какой сказке говорится о девушке, которую наградили за доброту и приветливость?</a:t>
            </a:r>
            <a:endParaRPr/>
          </a:p>
        </p:txBody>
      </p:sp>
      <p:sp>
        <p:nvSpPr>
          <p:cNvPr id="301" name="Google Shape;301;p32">
            <a:hlinkClick action="ppaction://hlinksldjump" r:id="rId3"/>
          </p:cNvPr>
          <p:cNvSpPr/>
          <p:nvPr/>
        </p:nvSpPr>
        <p:spPr>
          <a:xfrm>
            <a:off x="5050973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«Морозко»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302" name="Google Shape;302;p32">
            <a:hlinkClick action="ppaction://hlinksldjump" r:id="rId4"/>
          </p:cNvPr>
          <p:cNvSpPr/>
          <p:nvPr/>
        </p:nvSpPr>
        <p:spPr>
          <a:xfrm>
            <a:off x="1121227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«Летучий корабль»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32">
            <a:hlinkClick action="ppaction://hlinksldjump" r:id="rId5"/>
          </p:cNvPr>
          <p:cNvSpPr/>
          <p:nvPr/>
        </p:nvSpPr>
        <p:spPr>
          <a:xfrm>
            <a:off x="1121227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«Белая уточка»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32">
            <a:hlinkClick action="ppaction://hlinksldjump" r:id="rId6"/>
          </p:cNvPr>
          <p:cNvSpPr/>
          <p:nvPr/>
        </p:nvSpPr>
        <p:spPr>
          <a:xfrm>
            <a:off x="5050973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«По щучьему велению»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Google Shape;309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33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" name="Google Shape;315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34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5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12.Кто является отрицательным персонажем в сказке «Морозко»?</a:t>
            </a:r>
            <a:endParaRPr/>
          </a:p>
        </p:txBody>
      </p:sp>
      <p:sp>
        <p:nvSpPr>
          <p:cNvPr id="322" name="Google Shape;322;p35">
            <a:hlinkClick action="ppaction://hlinksldjump" r:id="rId3"/>
          </p:cNvPr>
          <p:cNvSpPr/>
          <p:nvPr/>
        </p:nvSpPr>
        <p:spPr>
          <a:xfrm>
            <a:off x="1121227" y="4133682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Мачеха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323" name="Google Shape;323;p35">
            <a:hlinkClick action="ppaction://hlinksldjump" r:id="rId4"/>
          </p:cNvPr>
          <p:cNvSpPr/>
          <p:nvPr/>
        </p:nvSpPr>
        <p:spPr>
          <a:xfrm>
            <a:off x="5050973" y="2390437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Падчерица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35">
            <a:hlinkClick action="ppaction://hlinksldjump" r:id="rId5"/>
          </p:cNvPr>
          <p:cNvSpPr/>
          <p:nvPr/>
        </p:nvSpPr>
        <p:spPr>
          <a:xfrm>
            <a:off x="1121227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Морозко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35">
            <a:hlinkClick action="ppaction://hlinksldjump" r:id="rId6"/>
          </p:cNvPr>
          <p:cNvSpPr/>
          <p:nvPr/>
        </p:nvSpPr>
        <p:spPr>
          <a:xfrm>
            <a:off x="5050973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Старик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Google Shape;330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36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Google Shape;33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37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8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13.Кто является отрицательным персонажем в сказке «Летучий корабль»?</a:t>
            </a:r>
            <a:endParaRPr/>
          </a:p>
        </p:txBody>
      </p:sp>
      <p:sp>
        <p:nvSpPr>
          <p:cNvPr id="343" name="Google Shape;343;p38">
            <a:hlinkClick action="ppaction://hlinksldjump" r:id="rId3"/>
          </p:cNvPr>
          <p:cNvSpPr/>
          <p:nvPr/>
        </p:nvSpPr>
        <p:spPr>
          <a:xfrm>
            <a:off x="5050973" y="4063777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Холодило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344" name="Google Shape;344;p38">
            <a:hlinkClick action="ppaction://hlinksldjump" r:id="rId4"/>
          </p:cNvPr>
          <p:cNvSpPr/>
          <p:nvPr/>
        </p:nvSpPr>
        <p:spPr>
          <a:xfrm>
            <a:off x="5050973" y="2390437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Царь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38">
            <a:hlinkClick action="ppaction://hlinksldjump" r:id="rId5"/>
          </p:cNvPr>
          <p:cNvSpPr/>
          <p:nvPr/>
        </p:nvSpPr>
        <p:spPr>
          <a:xfrm>
            <a:off x="1121227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Дурень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8">
            <a:hlinkClick action="ppaction://hlinksldjump" r:id="rId6"/>
          </p:cNvPr>
          <p:cNvSpPr/>
          <p:nvPr/>
        </p:nvSpPr>
        <p:spPr>
          <a:xfrm>
            <a:off x="1121227" y="4063777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Старичок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" name="Google Shape;351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39">
            <a:hlinkClick action="ppaction://hlinksldjump" r:id="rId4"/>
          </p:cNvPr>
          <p:cNvSpPr/>
          <p:nvPr/>
        </p:nvSpPr>
        <p:spPr>
          <a:xfrm>
            <a:off x="7716829" y="5976257"/>
            <a:ext cx="1425900" cy="881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" name="Google Shape;357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40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1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14.Как ты думаешь, в какую книгу можно поместить произведение К.Паустовского «Барсучий нос»?</a:t>
            </a:r>
            <a:endParaRPr/>
          </a:p>
        </p:txBody>
      </p:sp>
      <p:sp>
        <p:nvSpPr>
          <p:cNvPr id="364" name="Google Shape;364;p41">
            <a:hlinkClick action="ppaction://hlinksldjump" r:id="rId3"/>
          </p:cNvPr>
          <p:cNvSpPr/>
          <p:nvPr/>
        </p:nvSpPr>
        <p:spPr>
          <a:xfrm>
            <a:off x="5072744" y="23965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Стихи о природе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365" name="Google Shape;365;p41">
            <a:hlinkClick action="ppaction://hlinksldjump" r:id="rId4"/>
          </p:cNvPr>
          <p:cNvSpPr/>
          <p:nvPr/>
        </p:nvSpPr>
        <p:spPr>
          <a:xfrm>
            <a:off x="1121227" y="2390437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Рассказы о природе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41">
            <a:hlinkClick action="ppaction://hlinksldjump" r:id="rId5"/>
          </p:cNvPr>
          <p:cNvSpPr/>
          <p:nvPr/>
        </p:nvSpPr>
        <p:spPr>
          <a:xfrm>
            <a:off x="5072744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Русские народные сказки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41">
            <a:hlinkClick action="ppaction://hlinksldjump" r:id="rId6"/>
          </p:cNvPr>
          <p:cNvSpPr/>
          <p:nvPr/>
        </p:nvSpPr>
        <p:spPr>
          <a:xfrm>
            <a:off x="1121227" y="4063777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Авторские сказки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" name="Google Shape;372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42">
            <a:hlinkClick action="ppaction://hlinksldjump" r:id="rId4"/>
          </p:cNvPr>
          <p:cNvSpPr/>
          <p:nvPr/>
        </p:nvSpPr>
        <p:spPr>
          <a:xfrm>
            <a:off x="7716829" y="5976257"/>
            <a:ext cx="1425900" cy="881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Google Shape;378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9" name="Google Shape;379;p43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4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15.Как ты думаешь, в какую книгу можно поместить произведение В.Бианки «Приключения Муравьишки»?</a:t>
            </a:r>
            <a:endParaRPr/>
          </a:p>
        </p:txBody>
      </p:sp>
      <p:sp>
        <p:nvSpPr>
          <p:cNvPr id="385" name="Google Shape;385;p44">
            <a:hlinkClick action="ppaction://hlinksldjump" r:id="rId3"/>
          </p:cNvPr>
          <p:cNvSpPr/>
          <p:nvPr/>
        </p:nvSpPr>
        <p:spPr>
          <a:xfrm>
            <a:off x="1121227" y="2390437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Стихи о природе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386" name="Google Shape;386;p44">
            <a:hlinkClick action="ppaction://hlinksldjump" r:id="rId4"/>
          </p:cNvPr>
          <p:cNvSpPr/>
          <p:nvPr/>
        </p:nvSpPr>
        <p:spPr>
          <a:xfrm>
            <a:off x="5072744" y="2390437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Авторские сказки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44">
            <a:hlinkClick action="ppaction://hlinksldjump" r:id="rId5"/>
          </p:cNvPr>
          <p:cNvSpPr/>
          <p:nvPr/>
        </p:nvSpPr>
        <p:spPr>
          <a:xfrm>
            <a:off x="5072744" y="40760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Русские народные сказки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44">
            <a:hlinkClick action="ppaction://hlinksldjump" r:id="rId6"/>
          </p:cNvPr>
          <p:cNvSpPr/>
          <p:nvPr/>
        </p:nvSpPr>
        <p:spPr>
          <a:xfrm>
            <a:off x="1121227" y="4063777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Рассказы о природе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" name="Google Shape;393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94" name="Google Shape;394;p45">
            <a:hlinkClick action="ppaction://hlinksldjump" r:id="rId4"/>
          </p:cNvPr>
          <p:cNvSpPr/>
          <p:nvPr/>
        </p:nvSpPr>
        <p:spPr>
          <a:xfrm>
            <a:off x="7716829" y="5976257"/>
            <a:ext cx="1425900" cy="881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Google Shape;399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0" name="Google Shape;400;p46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47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16. Зверя не было видно. Он озабоченно бегал вокруг нас, шумел высокой травой, фыркал и сердился, но не высовывал из травы даже ушей.</a:t>
            </a:r>
            <a:endParaRPr/>
          </a:p>
        </p:txBody>
      </p:sp>
      <p:sp>
        <p:nvSpPr>
          <p:cNvPr id="406" name="Google Shape;406;p47">
            <a:hlinkClick action="ppaction://hlinksldjump" r:id="rId3"/>
          </p:cNvPr>
          <p:cNvSpPr/>
          <p:nvPr/>
        </p:nvSpPr>
        <p:spPr>
          <a:xfrm>
            <a:off x="1121227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Щенок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407" name="Google Shape;407;p47">
            <a:hlinkClick action="ppaction://hlinksldjump" r:id="rId4"/>
          </p:cNvPr>
          <p:cNvSpPr/>
          <p:nvPr/>
        </p:nvSpPr>
        <p:spPr>
          <a:xfrm>
            <a:off x="5072744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Кузнечик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47">
            <a:hlinkClick action="ppaction://hlinksldjump" r:id="rId5"/>
          </p:cNvPr>
          <p:cNvSpPr/>
          <p:nvPr/>
        </p:nvSpPr>
        <p:spPr>
          <a:xfrm>
            <a:off x="5072744" y="45332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Муравей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47">
            <a:hlinkClick action="ppaction://hlinksldjump" r:id="rId6"/>
          </p:cNvPr>
          <p:cNvSpPr/>
          <p:nvPr/>
        </p:nvSpPr>
        <p:spPr>
          <a:xfrm>
            <a:off x="1121227" y="45332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Барсук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48">
            <a:hlinkClick action="ppaction://hlinksldjump" r:id="rId4"/>
          </p:cNvPr>
          <p:cNvSpPr/>
          <p:nvPr/>
        </p:nvSpPr>
        <p:spPr>
          <a:xfrm>
            <a:off x="7716829" y="5976257"/>
            <a:ext cx="1425900" cy="881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Google Shape;420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1" name="Google Shape;421;p49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>
            <p:ph idx="1" type="body"/>
          </p:nvPr>
        </p:nvSpPr>
        <p:spPr>
          <a:xfrm>
            <a:off x="625929" y="432255"/>
            <a:ext cx="7587343" cy="10264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500"/>
              <a:buNone/>
            </a:pPr>
            <a:r>
              <a:rPr lang="ru-RU" sz="2500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2. Из какого раздела произведение М. Зощенко «Через тридцать лет»? </a:t>
            </a:r>
            <a:endParaRPr/>
          </a:p>
        </p:txBody>
      </p:sp>
      <p:sp>
        <p:nvSpPr>
          <p:cNvPr id="112" name="Google Shape;112;p5">
            <a:hlinkClick action="ppaction://hlinksldjump" r:id="rId3"/>
          </p:cNvPr>
          <p:cNvSpPr/>
          <p:nvPr/>
        </p:nvSpPr>
        <p:spPr>
          <a:xfrm>
            <a:off x="5453744" y="21679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Жизнь дана на добрые дела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13" name="Google Shape;113;p5">
            <a:hlinkClick action="ppaction://hlinksldjump" r:id="rId4"/>
          </p:cNvPr>
          <p:cNvSpPr/>
          <p:nvPr/>
        </p:nvSpPr>
        <p:spPr>
          <a:xfrm>
            <a:off x="1045027" y="21679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Книги – мои друзья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14" name="Google Shape;114;p5">
            <a:hlinkClick action="ppaction://hlinksldjump" r:id="rId5"/>
          </p:cNvPr>
          <p:cNvSpPr/>
          <p:nvPr/>
        </p:nvSpPr>
        <p:spPr>
          <a:xfrm>
            <a:off x="1045027" y="3662364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Волшебная сказка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15" name="Google Shape;115;p5">
            <a:hlinkClick action="ppaction://hlinksldjump" r:id="rId6"/>
          </p:cNvPr>
          <p:cNvSpPr/>
          <p:nvPr/>
        </p:nvSpPr>
        <p:spPr>
          <a:xfrm>
            <a:off x="5453744" y="3662364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Люби все живое 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50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17. В каком произведении раздел «Люби всё живое» можно встретить этих героев: Хрущ, Землемер, Жужелица?</a:t>
            </a:r>
            <a:endParaRPr/>
          </a:p>
        </p:txBody>
      </p:sp>
      <p:sp>
        <p:nvSpPr>
          <p:cNvPr id="427" name="Google Shape;427;p50">
            <a:hlinkClick action="ppaction://hlinksldjump" r:id="rId3"/>
          </p:cNvPr>
          <p:cNvSpPr/>
          <p:nvPr/>
        </p:nvSpPr>
        <p:spPr>
          <a:xfrm>
            <a:off x="1121227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Б.Заходер. «Вредный кот»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428" name="Google Shape;428;p50">
            <a:hlinkClick action="ppaction://hlinksldjump" r:id="rId4"/>
          </p:cNvPr>
          <p:cNvSpPr/>
          <p:nvPr/>
        </p:nvSpPr>
        <p:spPr>
          <a:xfrm>
            <a:off x="5072744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«Барсук»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50">
            <a:hlinkClick action="ppaction://hlinksldjump" r:id="rId5"/>
          </p:cNvPr>
          <p:cNvSpPr/>
          <p:nvPr/>
        </p:nvSpPr>
        <p:spPr>
          <a:xfrm>
            <a:off x="5072744" y="45332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«Морозко»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50">
            <a:hlinkClick action="ppaction://hlinksldjump" r:id="rId6"/>
          </p:cNvPr>
          <p:cNvSpPr/>
          <p:nvPr/>
        </p:nvSpPr>
        <p:spPr>
          <a:xfrm>
            <a:off x="1121227" y="45332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В.Бианки. «Приключения Муравьишки»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" name="Google Shape;435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436" name="Google Shape;436;p51">
            <a:hlinkClick action="ppaction://hlinksldjump" r:id="rId4"/>
          </p:cNvPr>
          <p:cNvSpPr/>
          <p:nvPr/>
        </p:nvSpPr>
        <p:spPr>
          <a:xfrm>
            <a:off x="7635029" y="5921707"/>
            <a:ext cx="1425900" cy="881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1" name="Google Shape;441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Google Shape;442;p52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53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18. Из какого произведения эти герои: Виталик, Серёжа, Мурзик, мама?</a:t>
            </a:r>
            <a:endParaRPr/>
          </a:p>
        </p:txBody>
      </p:sp>
      <p:sp>
        <p:nvSpPr>
          <p:cNvPr id="448" name="Google Shape;448;p53">
            <a:hlinkClick action="ppaction://hlinksldjump" r:id="rId3"/>
          </p:cNvPr>
          <p:cNvSpPr/>
          <p:nvPr/>
        </p:nvSpPr>
        <p:spPr>
          <a:xfrm>
            <a:off x="1121227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«Карасик»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449" name="Google Shape;449;p53">
            <a:hlinkClick action="ppaction://hlinksldjump" r:id="rId4"/>
          </p:cNvPr>
          <p:cNvSpPr/>
          <p:nvPr/>
        </p:nvSpPr>
        <p:spPr>
          <a:xfrm>
            <a:off x="5072744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«Барсук»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53">
            <a:hlinkClick action="ppaction://hlinksldjump" r:id="rId5"/>
          </p:cNvPr>
          <p:cNvSpPr/>
          <p:nvPr/>
        </p:nvSpPr>
        <p:spPr>
          <a:xfrm>
            <a:off x="5072744" y="45332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«Морозко»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53">
            <a:hlinkClick action="ppaction://hlinksldjump" r:id="rId6"/>
          </p:cNvPr>
          <p:cNvSpPr/>
          <p:nvPr/>
        </p:nvSpPr>
        <p:spPr>
          <a:xfrm>
            <a:off x="1121227" y="45332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«Приключения Муравьишки»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6" name="Google Shape;456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Google Shape;457;p54">
            <a:hlinkClick action="ppaction://hlinksldjump" r:id="rId4"/>
          </p:cNvPr>
          <p:cNvSpPr/>
          <p:nvPr/>
        </p:nvSpPr>
        <p:spPr>
          <a:xfrm>
            <a:off x="7716954" y="5976307"/>
            <a:ext cx="1425900" cy="881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" name="Google Shape;462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p55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56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19. Из какого произведения эти герои: Пудик, мама, папа, кошка?</a:t>
            </a:r>
            <a:endParaRPr/>
          </a:p>
        </p:txBody>
      </p:sp>
      <p:sp>
        <p:nvSpPr>
          <p:cNvPr id="469" name="Google Shape;469;p56">
            <a:hlinkClick action="ppaction://hlinksldjump" r:id="rId3"/>
          </p:cNvPr>
          <p:cNvSpPr/>
          <p:nvPr/>
        </p:nvSpPr>
        <p:spPr>
          <a:xfrm>
            <a:off x="1121227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«Карасик»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470" name="Google Shape;470;p56">
            <a:hlinkClick action="ppaction://hlinksldjump" r:id="rId4"/>
          </p:cNvPr>
          <p:cNvSpPr/>
          <p:nvPr/>
        </p:nvSpPr>
        <p:spPr>
          <a:xfrm>
            <a:off x="5072744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«Барсук»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56">
            <a:hlinkClick action="ppaction://hlinksldjump" r:id="rId5"/>
          </p:cNvPr>
          <p:cNvSpPr/>
          <p:nvPr/>
        </p:nvSpPr>
        <p:spPr>
          <a:xfrm>
            <a:off x="5072744" y="45332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«Серая Шейка»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56">
            <a:hlinkClick action="ppaction://hlinksldjump" r:id="rId6"/>
          </p:cNvPr>
          <p:cNvSpPr/>
          <p:nvPr/>
        </p:nvSpPr>
        <p:spPr>
          <a:xfrm>
            <a:off x="1121227" y="45332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«Воробьишко»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" name="Google Shape;477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Google Shape;478;p57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3" name="Google Shape;483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4" name="Google Shape;484;p58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59"/>
          <p:cNvSpPr txBox="1"/>
          <p:nvPr>
            <p:ph idx="1" type="body"/>
          </p:nvPr>
        </p:nvSpPr>
        <p:spPr>
          <a:xfrm>
            <a:off x="625929" y="432255"/>
            <a:ext cx="7799614" cy="119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20. В каком произведении говорится о том, как уточка осталась зимовать на реке?</a:t>
            </a:r>
            <a:endParaRPr/>
          </a:p>
        </p:txBody>
      </p:sp>
      <p:sp>
        <p:nvSpPr>
          <p:cNvPr id="490" name="Google Shape;490;p59">
            <a:hlinkClick action="ppaction://hlinksldjump" r:id="rId3"/>
          </p:cNvPr>
          <p:cNvSpPr/>
          <p:nvPr/>
        </p:nvSpPr>
        <p:spPr>
          <a:xfrm>
            <a:off x="1121227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«Карасик»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491" name="Google Shape;491;p59">
            <a:hlinkClick action="ppaction://hlinksldjump" r:id="rId4"/>
          </p:cNvPr>
          <p:cNvSpPr/>
          <p:nvPr/>
        </p:nvSpPr>
        <p:spPr>
          <a:xfrm>
            <a:off x="5072744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«Барсук»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59">
            <a:hlinkClick action="ppaction://hlinksldjump" r:id="rId5"/>
          </p:cNvPr>
          <p:cNvSpPr/>
          <p:nvPr/>
        </p:nvSpPr>
        <p:spPr>
          <a:xfrm>
            <a:off x="5072744" y="45332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«Серая Шейка»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59">
            <a:hlinkClick action="ppaction://hlinksldjump" r:id="rId6"/>
          </p:cNvPr>
          <p:cNvSpPr/>
          <p:nvPr/>
        </p:nvSpPr>
        <p:spPr>
          <a:xfrm>
            <a:off x="1121227" y="45332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«Воробьишко»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6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8" name="Google Shape;498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499" name="Google Shape;499;p60">
            <a:hlinkClick action="ppaction://hlinksldjump" r:id="rId4"/>
          </p:cNvPr>
          <p:cNvSpPr/>
          <p:nvPr/>
        </p:nvSpPr>
        <p:spPr>
          <a:xfrm>
            <a:off x="7648679" y="5976307"/>
            <a:ext cx="1425900" cy="881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" name="Google Shape;504;p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5" name="Google Shape;505;p61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6c82d712fa_0_0"/>
          <p:cNvSpPr txBox="1"/>
          <p:nvPr>
            <p:ph idx="1" type="body"/>
          </p:nvPr>
        </p:nvSpPr>
        <p:spPr>
          <a:xfrm>
            <a:off x="625929" y="432255"/>
            <a:ext cx="7799700" cy="11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21. Угадай произведение по ключевым словам: ЖЕЛТОРОТЫЙ, ВЫСОВЫВАЛСЯ, ВЫВАЛИЛСЯ, ХРАБРАЯ  </a:t>
            </a:r>
            <a:endParaRPr/>
          </a:p>
        </p:txBody>
      </p:sp>
      <p:sp>
        <p:nvSpPr>
          <p:cNvPr id="511" name="Google Shape;511;g6c82d712fa_0_0">
            <a:hlinkClick action="ppaction://hlinksldjump" r:id="rId3"/>
          </p:cNvPr>
          <p:cNvSpPr/>
          <p:nvPr/>
        </p:nvSpPr>
        <p:spPr>
          <a:xfrm>
            <a:off x="1121227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«Карасик»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512" name="Google Shape;512;g6c82d712fa_0_0">
            <a:hlinkClick action="ppaction://hlinksldjump" r:id="rId4"/>
          </p:cNvPr>
          <p:cNvSpPr/>
          <p:nvPr/>
        </p:nvSpPr>
        <p:spPr>
          <a:xfrm>
            <a:off x="5072744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«Барсук»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g6c82d712fa_0_0">
            <a:hlinkClick action="ppaction://hlinksldjump" r:id="rId5"/>
          </p:cNvPr>
          <p:cNvSpPr/>
          <p:nvPr/>
        </p:nvSpPr>
        <p:spPr>
          <a:xfrm>
            <a:off x="5072744" y="45332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«Воробьишко»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g6c82d712fa_0_0">
            <a:hlinkClick action="ppaction://hlinksldjump" r:id="rId6"/>
          </p:cNvPr>
          <p:cNvSpPr/>
          <p:nvPr/>
        </p:nvSpPr>
        <p:spPr>
          <a:xfrm>
            <a:off x="1121227" y="45332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«Серая Шейка»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9" name="Google Shape;519;g6c82d712fa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520" name="Google Shape;520;g6c82d712fa_0_8">
            <a:hlinkClick action="ppaction://hlinksldjump" r:id="rId4"/>
          </p:cNvPr>
          <p:cNvSpPr/>
          <p:nvPr/>
        </p:nvSpPr>
        <p:spPr>
          <a:xfrm>
            <a:off x="7716954" y="5976307"/>
            <a:ext cx="1425900" cy="881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" name="Google Shape;525;g6c82d712fa_0_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g6c82d712fa_0_13">
            <a:hlinkClick action="ppaction://hlinksldjump" r:id="rId4"/>
          </p:cNvPr>
          <p:cNvSpPr/>
          <p:nvPr/>
        </p:nvSpPr>
        <p:spPr>
          <a:xfrm flipH="1" rot="10800000">
            <a:off x="7369630" y="4735242"/>
            <a:ext cx="1611000" cy="2090100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7"/>
                  <a:pt x="27693" y="9080"/>
                  <a:pt x="54341" y="6097"/>
                </a:cubicBezTo>
                <a:cubicBezTo>
                  <a:pt x="80990" y="3113"/>
                  <a:pt x="105536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3" y="27893"/>
                  <a:pt x="73384" y="14820"/>
                  <a:pt x="54844" y="17748"/>
                </a:cubicBezTo>
                <a:cubicBezTo>
                  <a:pt x="36303" y="20675"/>
                  <a:pt x="22500" y="38707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6c82d712fa_0_36"/>
          <p:cNvSpPr txBox="1"/>
          <p:nvPr>
            <p:ph idx="1" type="body"/>
          </p:nvPr>
        </p:nvSpPr>
        <p:spPr>
          <a:xfrm>
            <a:off x="625929" y="432255"/>
            <a:ext cx="7799700" cy="11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22. Кто автор произведения </a:t>
            </a:r>
            <a:endParaRPr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«Серая Шейка»  </a:t>
            </a:r>
            <a:endParaRPr/>
          </a:p>
        </p:txBody>
      </p:sp>
      <p:sp>
        <p:nvSpPr>
          <p:cNvPr id="532" name="Google Shape;532;g6c82d712fa_0_36">
            <a:hlinkClick action="ppaction://hlinksldjump" r:id="rId3"/>
          </p:cNvPr>
          <p:cNvSpPr/>
          <p:nvPr/>
        </p:nvSpPr>
        <p:spPr>
          <a:xfrm>
            <a:off x="1121227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А. Пушкин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533" name="Google Shape;533;g6c82d712fa_0_36">
            <a:hlinkClick action="ppaction://hlinksldjump" r:id="rId4"/>
          </p:cNvPr>
          <p:cNvSpPr/>
          <p:nvPr/>
        </p:nvSpPr>
        <p:spPr>
          <a:xfrm>
            <a:off x="5072744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Б. Заходер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g6c82d712fa_0_36">
            <a:hlinkClick action="ppaction://hlinksldjump" r:id="rId5"/>
          </p:cNvPr>
          <p:cNvSpPr/>
          <p:nvPr/>
        </p:nvSpPr>
        <p:spPr>
          <a:xfrm>
            <a:off x="1121225" y="4306125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Д. Мамин-Сибиряк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g6c82d712fa_0_36">
            <a:hlinkClick action="ppaction://hlinksldjump" r:id="rId6"/>
          </p:cNvPr>
          <p:cNvSpPr/>
          <p:nvPr/>
        </p:nvSpPr>
        <p:spPr>
          <a:xfrm>
            <a:off x="5072752" y="43061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К. Бальмонт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0" name="Google Shape;540;g6c82d712fa_0_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541" name="Google Shape;541;g6c82d712fa_0_44">
            <a:hlinkClick action="ppaction://hlinksldjump" r:id="rId4"/>
          </p:cNvPr>
          <p:cNvSpPr/>
          <p:nvPr/>
        </p:nvSpPr>
        <p:spPr>
          <a:xfrm>
            <a:off x="7649929" y="5976307"/>
            <a:ext cx="1425900" cy="881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6" name="Google Shape;546;g6c82d712fa_0_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7" name="Google Shape;547;g6c82d712fa_0_49">
            <a:hlinkClick action="ppaction://hlinksldjump" r:id="rId4"/>
          </p:cNvPr>
          <p:cNvSpPr/>
          <p:nvPr/>
        </p:nvSpPr>
        <p:spPr>
          <a:xfrm flipH="1" rot="10800000">
            <a:off x="7309055" y="4674692"/>
            <a:ext cx="1611000" cy="2090100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7"/>
                  <a:pt x="27693" y="9080"/>
                  <a:pt x="54341" y="6097"/>
                </a:cubicBezTo>
                <a:cubicBezTo>
                  <a:pt x="80990" y="3113"/>
                  <a:pt x="105536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3" y="27893"/>
                  <a:pt x="73384" y="14820"/>
                  <a:pt x="54844" y="17748"/>
                </a:cubicBezTo>
                <a:cubicBezTo>
                  <a:pt x="36303" y="20675"/>
                  <a:pt x="22500" y="38707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6c82d712fa_0_54"/>
          <p:cNvSpPr txBox="1"/>
          <p:nvPr>
            <p:ph idx="1" type="body"/>
          </p:nvPr>
        </p:nvSpPr>
        <p:spPr>
          <a:xfrm>
            <a:off x="625929" y="432255"/>
            <a:ext cx="7799700" cy="11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23. В каком произведении главная мысль может быть выражена пословицей: </a:t>
            </a:r>
            <a:endParaRPr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«Лучше горькая правда, чем сладкая ложь»    </a:t>
            </a:r>
            <a:endParaRPr/>
          </a:p>
        </p:txBody>
      </p:sp>
      <p:sp>
        <p:nvSpPr>
          <p:cNvPr id="553" name="Google Shape;553;g6c82d712fa_0_54">
            <a:hlinkClick action="ppaction://hlinksldjump" r:id="rId3"/>
          </p:cNvPr>
          <p:cNvSpPr/>
          <p:nvPr/>
        </p:nvSpPr>
        <p:spPr>
          <a:xfrm>
            <a:off x="1121227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«Воробьишко»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554" name="Google Shape;554;g6c82d712fa_0_54">
            <a:hlinkClick action="ppaction://hlinksldjump" r:id="rId4"/>
          </p:cNvPr>
          <p:cNvSpPr/>
          <p:nvPr/>
        </p:nvSpPr>
        <p:spPr>
          <a:xfrm>
            <a:off x="1121219" y="4306126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«Летучий корабль»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g6c82d712fa_0_54">
            <a:hlinkClick action="ppaction://hlinksldjump" r:id="rId5"/>
          </p:cNvPr>
          <p:cNvSpPr/>
          <p:nvPr/>
        </p:nvSpPr>
        <p:spPr>
          <a:xfrm>
            <a:off x="5072750" y="2760550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«Карасик»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g6c82d712fa_0_54">
            <a:hlinkClick action="ppaction://hlinksldjump" r:id="rId6"/>
          </p:cNvPr>
          <p:cNvSpPr/>
          <p:nvPr/>
        </p:nvSpPr>
        <p:spPr>
          <a:xfrm>
            <a:off x="5072752" y="43061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«Барсучий нос»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1" name="Google Shape;561;g6c82d712fa_0_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562" name="Google Shape;562;g6c82d712fa_0_62">
            <a:hlinkClick action="ppaction://hlinksldjump" r:id="rId4"/>
          </p:cNvPr>
          <p:cNvSpPr/>
          <p:nvPr/>
        </p:nvSpPr>
        <p:spPr>
          <a:xfrm>
            <a:off x="7718104" y="5976307"/>
            <a:ext cx="1425900" cy="881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7">
            <a:hlinkClick action="ppaction://hlinksldjump" r:id="rId4"/>
          </p:cNvPr>
          <p:cNvSpPr/>
          <p:nvPr/>
        </p:nvSpPr>
        <p:spPr>
          <a:xfrm flipH="1" rot="10800000">
            <a:off x="7369630" y="4735285"/>
            <a:ext cx="1611086" cy="2090057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8"/>
                  <a:pt x="27693" y="9081"/>
                  <a:pt x="54341" y="6097"/>
                </a:cubicBezTo>
                <a:cubicBezTo>
                  <a:pt x="80989" y="3113"/>
                  <a:pt x="105535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2" y="27893"/>
                  <a:pt x="73383" y="14821"/>
                  <a:pt x="54843" y="17749"/>
                </a:cubicBezTo>
                <a:cubicBezTo>
                  <a:pt x="36303" y="20677"/>
                  <a:pt x="22500" y="38708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7" name="Google Shape;567;g6c82d712fa_0_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8" name="Google Shape;568;g6c82d712fa_0_67">
            <a:hlinkClick action="ppaction://hlinksldjump" r:id="rId4"/>
          </p:cNvPr>
          <p:cNvSpPr/>
          <p:nvPr/>
        </p:nvSpPr>
        <p:spPr>
          <a:xfrm flipH="1" rot="10800000">
            <a:off x="7309055" y="4674692"/>
            <a:ext cx="1611000" cy="2090100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7"/>
                  <a:pt x="27693" y="9080"/>
                  <a:pt x="54341" y="6097"/>
                </a:cubicBezTo>
                <a:cubicBezTo>
                  <a:pt x="80990" y="3113"/>
                  <a:pt x="105536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3" y="27893"/>
                  <a:pt x="73384" y="14820"/>
                  <a:pt x="54844" y="17748"/>
                </a:cubicBezTo>
                <a:cubicBezTo>
                  <a:pt x="36303" y="20675"/>
                  <a:pt x="22500" y="38707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6c82d712fa_0_72"/>
          <p:cNvSpPr txBox="1"/>
          <p:nvPr>
            <p:ph idx="1" type="body"/>
          </p:nvPr>
        </p:nvSpPr>
        <p:spPr>
          <a:xfrm>
            <a:off x="625929" y="432255"/>
            <a:ext cx="7799700" cy="11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24. В какой раздел входит стихотворение Н. Некрасова «Славная осень»?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    </a:t>
            </a:r>
            <a:endParaRPr/>
          </a:p>
        </p:txBody>
      </p:sp>
      <p:sp>
        <p:nvSpPr>
          <p:cNvPr id="574" name="Google Shape;574;g6c82d712fa_0_72">
            <a:hlinkClick action="ppaction://hlinksldjump" r:id="rId3"/>
          </p:cNvPr>
          <p:cNvSpPr/>
          <p:nvPr/>
        </p:nvSpPr>
        <p:spPr>
          <a:xfrm>
            <a:off x="1121227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Люби все живое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575" name="Google Shape;575;g6c82d712fa_0_72">
            <a:hlinkClick action="ppaction://hlinksldjump" r:id="rId4"/>
          </p:cNvPr>
          <p:cNvSpPr/>
          <p:nvPr/>
        </p:nvSpPr>
        <p:spPr>
          <a:xfrm>
            <a:off x="5072744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Волшебная сказка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g6c82d712fa_0_72">
            <a:hlinkClick action="ppaction://hlinksldjump" r:id="rId5"/>
          </p:cNvPr>
          <p:cNvSpPr/>
          <p:nvPr/>
        </p:nvSpPr>
        <p:spPr>
          <a:xfrm>
            <a:off x="1121225" y="4306125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Картины русской природы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g6c82d712fa_0_72">
            <a:hlinkClick action="ppaction://hlinksldjump" r:id="rId6"/>
          </p:cNvPr>
          <p:cNvSpPr/>
          <p:nvPr/>
        </p:nvSpPr>
        <p:spPr>
          <a:xfrm>
            <a:off x="5072752" y="43061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Картины осени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2" name="Google Shape;582;g6c82d712fa_0_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583" name="Google Shape;583;g6c82d712fa_0_80">
            <a:hlinkClick action="ppaction://hlinksldjump" r:id="rId4"/>
          </p:cNvPr>
          <p:cNvSpPr/>
          <p:nvPr/>
        </p:nvSpPr>
        <p:spPr>
          <a:xfrm>
            <a:off x="7718104" y="5976307"/>
            <a:ext cx="1425900" cy="881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8" name="Google Shape;588;g6c82d712fa_0_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9" name="Google Shape;589;g6c82d712fa_0_85">
            <a:hlinkClick action="ppaction://hlinksldjump" r:id="rId4"/>
          </p:cNvPr>
          <p:cNvSpPr/>
          <p:nvPr/>
        </p:nvSpPr>
        <p:spPr>
          <a:xfrm flipH="1" rot="10800000">
            <a:off x="7309055" y="4674692"/>
            <a:ext cx="1611000" cy="2090100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7"/>
                  <a:pt x="27693" y="9080"/>
                  <a:pt x="54341" y="6097"/>
                </a:cubicBezTo>
                <a:cubicBezTo>
                  <a:pt x="80990" y="3113"/>
                  <a:pt x="105536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3" y="27893"/>
                  <a:pt x="73384" y="14820"/>
                  <a:pt x="54844" y="17748"/>
                </a:cubicBezTo>
                <a:cubicBezTo>
                  <a:pt x="36303" y="20675"/>
                  <a:pt x="22500" y="38707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6c82d712fa_0_90"/>
          <p:cNvSpPr txBox="1"/>
          <p:nvPr>
            <p:ph idx="1" type="body"/>
          </p:nvPr>
        </p:nvSpPr>
        <p:spPr>
          <a:xfrm>
            <a:off x="625929" y="432255"/>
            <a:ext cx="7799700" cy="11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</a:pPr>
            <a:r>
              <a:rPr lang="ru-RU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25. Какое стихотворение написал А. Фет?   </a:t>
            </a:r>
            <a:endParaRPr/>
          </a:p>
        </p:txBody>
      </p:sp>
      <p:sp>
        <p:nvSpPr>
          <p:cNvPr id="595" name="Google Shape;595;g6c82d712fa_0_90">
            <a:hlinkClick action="ppaction://hlinksldjump" r:id="rId3"/>
          </p:cNvPr>
          <p:cNvSpPr/>
          <p:nvPr/>
        </p:nvSpPr>
        <p:spPr>
          <a:xfrm>
            <a:off x="1121227" y="276055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«Листья»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596" name="Google Shape;596;g6c82d712fa_0_90">
            <a:hlinkClick action="ppaction://hlinksldjump" r:id="rId4"/>
          </p:cNvPr>
          <p:cNvSpPr/>
          <p:nvPr/>
        </p:nvSpPr>
        <p:spPr>
          <a:xfrm>
            <a:off x="1121219" y="4306126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«Первый снег»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g6c82d712fa_0_90">
            <a:hlinkClick action="ppaction://hlinksldjump" r:id="rId5"/>
          </p:cNvPr>
          <p:cNvSpPr/>
          <p:nvPr/>
        </p:nvSpPr>
        <p:spPr>
          <a:xfrm>
            <a:off x="5072750" y="2760550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«Осень»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g6c82d712fa_0_90">
            <a:hlinkClick action="ppaction://hlinksldjump" r:id="rId6"/>
          </p:cNvPr>
          <p:cNvSpPr/>
          <p:nvPr/>
        </p:nvSpPr>
        <p:spPr>
          <a:xfrm>
            <a:off x="5072752" y="4306121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«Снежинка»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3" name="Google Shape;603;g6c82d712fa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604" name="Google Shape;604;g6c82d712fa_0_98">
            <a:hlinkClick action="ppaction://hlinksldjump" r:id="rId4"/>
          </p:cNvPr>
          <p:cNvSpPr/>
          <p:nvPr/>
        </p:nvSpPr>
        <p:spPr>
          <a:xfrm>
            <a:off x="7718104" y="5976307"/>
            <a:ext cx="1425900" cy="881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9" name="Google Shape;609;g6c82d712fa_0_1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0" name="Google Shape;610;g6c82d712fa_0_103">
            <a:hlinkClick action="ppaction://hlinksldjump" r:id="rId4"/>
          </p:cNvPr>
          <p:cNvSpPr/>
          <p:nvPr/>
        </p:nvSpPr>
        <p:spPr>
          <a:xfrm flipH="1" rot="10800000">
            <a:off x="7309055" y="4674692"/>
            <a:ext cx="1611000" cy="2090100"/>
          </a:xfrm>
          <a:custGeom>
            <a:rect b="b" l="l" r="r" t="t"/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2317"/>
                  <a:pt x="27693" y="9080"/>
                  <a:pt x="54341" y="6097"/>
                </a:cubicBezTo>
                <a:cubicBezTo>
                  <a:pt x="80990" y="3113"/>
                  <a:pt x="105536" y="21341"/>
                  <a:pt x="111280" y="48380"/>
                </a:cubicBezTo>
                <a:lnTo>
                  <a:pt x="118686" y="48380"/>
                </a:lnTo>
                <a:lnTo>
                  <a:pt x="105000" y="60000"/>
                </a:lnTo>
                <a:lnTo>
                  <a:pt x="88686" y="48380"/>
                </a:lnTo>
                <a:lnTo>
                  <a:pt x="96082" y="48380"/>
                </a:lnTo>
                <a:lnTo>
                  <a:pt x="96082" y="48380"/>
                </a:lnTo>
                <a:cubicBezTo>
                  <a:pt x="90983" y="27893"/>
                  <a:pt x="73384" y="14820"/>
                  <a:pt x="54844" y="17748"/>
                </a:cubicBezTo>
                <a:cubicBezTo>
                  <a:pt x="36303" y="20675"/>
                  <a:pt x="22500" y="38707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62"/>
          <p:cNvSpPr/>
          <p:nvPr/>
        </p:nvSpPr>
        <p:spPr>
          <a:xfrm>
            <a:off x="78505" y="2216220"/>
            <a:ext cx="9065495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1" lang="ru-RU" sz="9600" u="none" cap="none" strike="noStrike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Спасибо за игру!</a:t>
            </a:r>
            <a:endParaRPr b="1" i="1" sz="9600" u="none" cap="none" strike="noStrike">
              <a:solidFill>
                <a:srgbClr val="2012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idx="1" type="body"/>
          </p:nvPr>
        </p:nvSpPr>
        <p:spPr>
          <a:xfrm>
            <a:off x="625929" y="432255"/>
            <a:ext cx="7587343" cy="10264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500"/>
              <a:buNone/>
            </a:pPr>
            <a:r>
              <a:rPr lang="ru-RU" sz="2500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3.Какое из произведений Н.Носова включено в раздел «Жизнь дана на добрые дела»?</a:t>
            </a:r>
            <a:endParaRPr/>
          </a:p>
        </p:txBody>
      </p:sp>
      <p:sp>
        <p:nvSpPr>
          <p:cNvPr id="133" name="Google Shape;133;p8">
            <a:hlinkClick action="ppaction://hlinksldjump" r:id="rId3"/>
          </p:cNvPr>
          <p:cNvSpPr/>
          <p:nvPr/>
        </p:nvSpPr>
        <p:spPr>
          <a:xfrm>
            <a:off x="5301344" y="3662364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«Трудная задача»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4" name="Google Shape;134;p8">
            <a:hlinkClick action="ppaction://hlinksldjump" r:id="rId4"/>
          </p:cNvPr>
          <p:cNvSpPr/>
          <p:nvPr/>
        </p:nvSpPr>
        <p:spPr>
          <a:xfrm>
            <a:off x="1045027" y="21679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«Фантазёры»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5" name="Google Shape;135;p8">
            <a:hlinkClick action="ppaction://hlinksldjump" r:id="rId5"/>
          </p:cNvPr>
          <p:cNvSpPr/>
          <p:nvPr/>
        </p:nvSpPr>
        <p:spPr>
          <a:xfrm>
            <a:off x="1045027" y="3662364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«Летучий корабль»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6" name="Google Shape;136;p8">
            <a:hlinkClick action="ppaction://hlinksldjump" r:id="rId6"/>
          </p:cNvPr>
          <p:cNvSpPr/>
          <p:nvPr/>
        </p:nvSpPr>
        <p:spPr>
          <a:xfrm>
            <a:off x="5301344" y="2167959"/>
            <a:ext cx="2514600" cy="914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206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«Живая шляпа»</a:t>
            </a:r>
            <a:endParaRPr b="0" i="0" sz="2000" u="none" cap="none" strike="noStrike">
              <a:solidFill>
                <a:srgbClr val="00206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7"/>
            <a:ext cx="9142857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9">
            <a:hlinkClick action="ppaction://hlinksldjump" r:id="rId4"/>
          </p:cNvPr>
          <p:cNvSpPr/>
          <p:nvPr/>
        </p:nvSpPr>
        <p:spPr>
          <a:xfrm>
            <a:off x="7716829" y="5976257"/>
            <a:ext cx="1426028" cy="881743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2019-12-13T02:26:42Z</dcterms:created>
  <dc:creator>aktzl</dc:creator>
</cp:coreProperties>
</file>