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63" r:id="rId5"/>
    <p:sldId id="272" r:id="rId6"/>
    <p:sldId id="275" r:id="rId7"/>
    <p:sldId id="268" r:id="rId8"/>
    <p:sldId id="276" r:id="rId9"/>
    <p:sldId id="267" r:id="rId10"/>
    <p:sldId id="258" r:id="rId11"/>
    <p:sldId id="261" r:id="rId12"/>
    <p:sldId id="269" r:id="rId13"/>
    <p:sldId id="270" r:id="rId14"/>
    <p:sldId id="259" r:id="rId15"/>
    <p:sldId id="260" r:id="rId16"/>
    <p:sldId id="278" r:id="rId17"/>
    <p:sldId id="274" r:id="rId18"/>
    <p:sldId id="280" r:id="rId19"/>
    <p:sldId id="279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К\Desktop\obyavlenie-na-saj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64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esktop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Флаг_и_герб_Татарской_АСС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deputat_vs_tatarskoj_assr_11_j_sozyv_s_dokumen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19" cy="4286264"/>
          </a:xfrm>
          <a:prstGeom prst="rect">
            <a:avLst/>
          </a:prstGeom>
          <a:noFill/>
        </p:spPr>
      </p:pic>
      <p:pic>
        <p:nvPicPr>
          <p:cNvPr id="12291" name="Picture 3" descr="C:\Users\ПК\Desktop\DSCF7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66738"/>
            <a:ext cx="4643438" cy="4891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Татарстан-байраг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К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К\Desktop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К\Desktop\Untitled-4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К\Desktop\EFU8XyxXoAA7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EMOQDHSX0AA7gW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475" y="0"/>
            <a:ext cx="92584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642918"/>
            <a:ext cx="5072098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just">
              <a:lnSpc>
                <a:spcPct val="115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Татарстан!</a:t>
            </a:r>
          </a:p>
          <a:p>
            <a:pPr marL="45720" algn="just">
              <a:lnSpc>
                <a:spcPct val="100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Б</a:t>
            </a:r>
            <a:r>
              <a:rPr lang="tt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генем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минем, </a:t>
            </a:r>
            <a:r>
              <a:rPr lang="tt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lang="tt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" algn="just">
              <a:lnSpc>
                <a:spcPct val="100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Кил</a:t>
            </a:r>
            <a:r>
              <a:rPr lang="tt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чэкк</a:t>
            </a:r>
            <a:r>
              <a:rPr lang="tt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барыр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юлым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algn="just">
              <a:lnSpc>
                <a:spcPct val="100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Аяк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</a:t>
            </a:r>
            <a:r>
              <a:rPr lang="tt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басар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жирем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tt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algn="just">
              <a:lnSpc>
                <a:spcPct val="100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Сусавымны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басар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суым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tt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" algn="just">
              <a:lnSpc>
                <a:spcPct val="100000"/>
              </a:lnSpc>
            </a:pPr>
            <a:endParaRPr lang="ru-RU" sz="2800" dirty="0" smtClean="0"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Сегодня ярче светят краски</a:t>
            </a:r>
          </a:p>
          <a:p>
            <a:pPr marL="45720" algn="just">
              <a:lnSpc>
                <a:spcPct val="100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Цветных узоров, рушников.</a:t>
            </a:r>
          </a:p>
          <a:p>
            <a:pPr marL="45720" algn="just">
              <a:lnSpc>
                <a:spcPct val="100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В многоголосье Татарстана –</a:t>
            </a:r>
          </a:p>
          <a:p>
            <a:pPr marL="45720" algn="just">
              <a:lnSpc>
                <a:spcPct val="100000"/>
              </a:lnSpc>
            </a:pPr>
            <a:r>
              <a:rPr lang="ru-RU" sz="28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Сплетенье песен и веков…</a:t>
            </a:r>
          </a:p>
        </p:txBody>
      </p:sp>
      <p:pic>
        <p:nvPicPr>
          <p:cNvPr id="5" name="Picture 2" descr="https://st2.depositphotos.com/3990379/10898/v/950/depositphotos_108986452-Tatar-ornament-with-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7" y="0"/>
            <a:ext cx="3643313" cy="3643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785926"/>
            <a:ext cx="8501122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каждого народа свой язык, традиции, песни, танцы. И это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многоцветие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красок, разнообразие культур и единство наших общих целей, заложило фундамент развития нашей республики. За эти непростые десятилетия мы ещё больше сблизились, объединились под крышей нашего общего Дома - Татарстан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Халкыбызны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данлы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тарихы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әү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тл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зеп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яш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бөек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ниятле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булган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рше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халыклар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бел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дус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тату </a:t>
            </a: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гомер кичергән.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Ата-бабаларыбыз безгә «Бергәлектә көч!» дип әйтеп калдырган.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1346" cy="1552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0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70b8b3d256bd69629d877042afe52da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1" y="0"/>
            <a:ext cx="9239251" cy="692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6f6f4535053336533488dfd4d0f6c8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img7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К\Desktop\00467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00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К\Desktop\hello_html_3094e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02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ПК\Desktop\00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img7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177</Words>
  <PresentationFormat>Экран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14</cp:revision>
  <dcterms:modified xsi:type="dcterms:W3CDTF">2020-05-22T13:06:27Z</dcterms:modified>
</cp:coreProperties>
</file>