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6" r:id="rId5"/>
    <p:sldId id="259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C11E2C-F9C2-4C76-BCBB-2D49C7AFE9D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0C51D8-E5AA-4A6F-AA40-117A2FF60D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3618" y="2132856"/>
            <a:ext cx="3313355" cy="198593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БДОУ города Омска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«Детский сад №10»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Группа «СОЛНЫШКО»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5394" y="4653136"/>
            <a:ext cx="3309803" cy="1260629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 smtClean="0"/>
              <a:t>Воспитатели: Стремедловская Н.В.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b="1" i="1" dirty="0" err="1" smtClean="0"/>
              <a:t>Ниделько</a:t>
            </a:r>
            <a:r>
              <a:rPr lang="ru-RU" sz="2000" b="1" i="1" dirty="0" smtClean="0"/>
              <a:t> Т.А.</a:t>
            </a:r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27575" cy="38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80522"/>
            <a:ext cx="31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#</a:t>
            </a:r>
            <a:r>
              <a:rPr lang="ru-RU" sz="24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77109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480" y="692696"/>
            <a:ext cx="73759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Мечту пронесите</a:t>
            </a:r>
            <a:br>
              <a:rPr lang="ru-RU" sz="2800" b="1" i="1" dirty="0"/>
            </a:br>
            <a:r>
              <a:rPr lang="ru-RU" sz="2800" b="1" i="1" dirty="0" smtClean="0"/>
              <a:t>Через </a:t>
            </a:r>
            <a:r>
              <a:rPr lang="ru-RU" sz="2800" b="1" i="1" dirty="0"/>
              <a:t>года</a:t>
            </a:r>
            <a:br>
              <a:rPr lang="ru-RU" sz="2800" b="1" i="1" dirty="0"/>
            </a:br>
            <a:r>
              <a:rPr lang="ru-RU" sz="2800" b="1" i="1" dirty="0" smtClean="0"/>
              <a:t>И жизнью наполните!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/>
              <a:t>Но о тех,</a:t>
            </a:r>
            <a:br>
              <a:rPr lang="ru-RU" sz="2800" b="1" i="1" dirty="0"/>
            </a:br>
            <a:r>
              <a:rPr lang="ru-RU" sz="2800" b="1" i="1" dirty="0" smtClean="0"/>
              <a:t>Кто </a:t>
            </a:r>
            <a:r>
              <a:rPr lang="ru-RU" sz="2800" b="1" i="1" dirty="0"/>
              <a:t>уже не придёт</a:t>
            </a:r>
            <a:br>
              <a:rPr lang="ru-RU" sz="2800" b="1" i="1" dirty="0"/>
            </a:br>
            <a:r>
              <a:rPr lang="ru-RU" sz="2800" b="1" i="1" dirty="0"/>
              <a:t>Н</a:t>
            </a:r>
            <a:r>
              <a:rPr lang="ru-RU" sz="2800" b="1" i="1" dirty="0" smtClean="0"/>
              <a:t>икогда</a:t>
            </a:r>
            <a:r>
              <a:rPr lang="ru-RU" sz="2800" b="1" i="1" dirty="0"/>
              <a:t>,–</a:t>
            </a:r>
            <a:br>
              <a:rPr lang="ru-RU" sz="2800" b="1" i="1" dirty="0"/>
            </a:br>
            <a:r>
              <a:rPr lang="ru-RU" sz="2800" b="1" i="1" dirty="0" smtClean="0"/>
              <a:t>Заклинаю</a:t>
            </a:r>
            <a:r>
              <a:rPr lang="ru-RU" sz="2800" b="1" i="1" dirty="0"/>
              <a:t>,–</a:t>
            </a:r>
            <a:br>
              <a:rPr lang="ru-RU" sz="2800" b="1" i="1" dirty="0"/>
            </a:br>
            <a:r>
              <a:rPr lang="ru-RU" sz="2800" b="1" i="1" dirty="0" smtClean="0"/>
              <a:t>Помните!</a:t>
            </a:r>
            <a:endParaRPr lang="ru-RU" sz="2800" dirty="0"/>
          </a:p>
          <a:p>
            <a:pPr algn="r"/>
            <a:r>
              <a:rPr lang="ru-RU" sz="2400" dirty="0" smtClean="0"/>
              <a:t> </a:t>
            </a:r>
            <a:r>
              <a:rPr lang="ru-RU" sz="2400" b="1" i="1" dirty="0"/>
              <a:t>Р. </a:t>
            </a:r>
            <a:r>
              <a:rPr lang="ru-RU" sz="2400" b="1" i="1" dirty="0" smtClean="0"/>
              <a:t>Рождественский</a:t>
            </a:r>
          </a:p>
          <a:p>
            <a:pPr algn="r"/>
            <a:endParaRPr lang="ru-RU" sz="2800" b="1" i="1" dirty="0"/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Огромное спасибо за участие в акции нашим маленьким воспитанникам и их родителям!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16632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171887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560840" cy="1898288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</a:rPr>
              <a:t>«Сад </a:t>
            </a:r>
            <a:r>
              <a:rPr lang="ru-RU" sz="2200" b="1" dirty="0" smtClean="0">
                <a:solidFill>
                  <a:srgbClr val="FF0000"/>
                </a:solidFill>
              </a:rPr>
              <a:t>памяти – 2020</a:t>
            </a:r>
            <a:r>
              <a:rPr lang="ru-RU" sz="2200" b="1" dirty="0">
                <a:solidFill>
                  <a:srgbClr val="FF0000"/>
                </a:solidFill>
              </a:rPr>
              <a:t>» - Международная акция по высадке деревьев в память о 27 млн. погибших во время Великой Отечественной войны </a:t>
            </a:r>
            <a:r>
              <a:rPr lang="ru-RU" sz="2200" b="1" dirty="0" smtClean="0">
                <a:solidFill>
                  <a:srgbClr val="FF0000"/>
                </a:solidFill>
              </a:rPr>
              <a:t>1941-1945 гг</a:t>
            </a:r>
            <a:r>
              <a:rPr lang="ru-RU" sz="2200" b="1" dirty="0">
                <a:solidFill>
                  <a:srgbClr val="FF0000"/>
                </a:solidFill>
              </a:rPr>
              <a:t>. </a:t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5"/>
            <a:ext cx="7056784" cy="3493185"/>
          </a:xfrm>
          <a:prstGeom prst="rect">
            <a:avLst/>
          </a:prstGeom>
          <a:noFill/>
          <a:extLst/>
        </p:spPr>
      </p:pic>
      <p:sp>
        <p:nvSpPr>
          <p:cNvPr id="5" name="Прямоугольник 4"/>
          <p:cNvSpPr/>
          <p:nvPr/>
        </p:nvSpPr>
        <p:spPr>
          <a:xfrm>
            <a:off x="5148064" y="116632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33235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5328592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ru-RU" sz="2200" b="1" i="1" dirty="0"/>
              <a:t>Помните!</a:t>
            </a:r>
            <a:br>
              <a:rPr lang="ru-RU" sz="2200" b="1" i="1" dirty="0"/>
            </a:br>
            <a:r>
              <a:rPr lang="ru-RU" sz="2200" b="1" i="1" dirty="0"/>
              <a:t>Через </a:t>
            </a:r>
            <a:r>
              <a:rPr lang="ru-RU" sz="2200" b="1" i="1" dirty="0" smtClean="0"/>
              <a:t>века,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ru-RU" sz="2200" b="1" i="1" dirty="0"/>
              <a:t>Ч</a:t>
            </a:r>
            <a:r>
              <a:rPr lang="ru-RU" sz="2200" b="1" i="1" dirty="0" smtClean="0"/>
              <a:t>ерез </a:t>
            </a:r>
            <a:r>
              <a:rPr lang="ru-RU" sz="2200" b="1" i="1" dirty="0"/>
              <a:t>года,–</a:t>
            </a:r>
            <a:br>
              <a:rPr lang="ru-RU" sz="2200" b="1" i="1" dirty="0"/>
            </a:br>
            <a:r>
              <a:rPr lang="ru-RU" sz="2200" b="1" i="1" dirty="0" smtClean="0"/>
              <a:t>Помните</a:t>
            </a:r>
            <a:r>
              <a:rPr lang="ru-RU" sz="2200" b="1" i="1" dirty="0"/>
              <a:t>!</a:t>
            </a:r>
            <a:br>
              <a:rPr lang="ru-RU" sz="2200" b="1" i="1" dirty="0"/>
            </a:br>
            <a:r>
              <a:rPr lang="ru-RU" sz="2200" b="1" i="1" dirty="0"/>
              <a:t>О </a:t>
            </a:r>
            <a:r>
              <a:rPr lang="ru-RU" sz="2200" b="1" i="1" dirty="0" smtClean="0"/>
              <a:t>тех,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ru-RU" sz="2200" b="1" i="1" dirty="0"/>
              <a:t>К</a:t>
            </a:r>
            <a:r>
              <a:rPr lang="ru-RU" sz="2200" b="1" i="1" dirty="0" smtClean="0"/>
              <a:t>то </a:t>
            </a:r>
            <a:r>
              <a:rPr lang="ru-RU" sz="2200" b="1" i="1" dirty="0"/>
              <a:t>уже не придёт</a:t>
            </a:r>
            <a:br>
              <a:rPr lang="ru-RU" sz="2200" b="1" i="1" dirty="0"/>
            </a:br>
            <a:r>
              <a:rPr lang="ru-RU" sz="2200" b="1" i="1" dirty="0" smtClean="0"/>
              <a:t>Никогда</a:t>
            </a:r>
            <a:r>
              <a:rPr lang="ru-RU" sz="2200" b="1" i="1" dirty="0"/>
              <a:t>,–</a:t>
            </a:r>
            <a:br>
              <a:rPr lang="ru-RU" sz="2200" b="1" i="1" dirty="0"/>
            </a:br>
            <a:r>
              <a:rPr lang="ru-RU" sz="2200" b="1" i="1" dirty="0" smtClean="0"/>
              <a:t>Помните!...</a:t>
            </a:r>
            <a:r>
              <a:rPr lang="ru-RU" sz="2200" b="1" i="1" dirty="0"/>
              <a:t> </a:t>
            </a:r>
            <a:r>
              <a:rPr lang="ru-RU" sz="2200" b="1" i="1" dirty="0" smtClean="0"/>
              <a:t>                 </a:t>
            </a:r>
            <a:endParaRPr lang="ru-RU" sz="2200" b="1" i="1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ru-RU" sz="2200" b="1" i="1" dirty="0"/>
              <a:t> </a:t>
            </a:r>
            <a:r>
              <a:rPr lang="ru-RU" sz="2200" b="1" i="1" dirty="0" smtClean="0"/>
              <a:t>                                      </a:t>
            </a:r>
            <a:r>
              <a:rPr lang="ru-RU" sz="2200" dirty="0" smtClean="0"/>
              <a:t> </a:t>
            </a:r>
            <a:r>
              <a:rPr lang="ru-RU" sz="2200" b="1" i="1" dirty="0" smtClean="0"/>
              <a:t>…Детям </a:t>
            </a:r>
            <a:r>
              <a:rPr lang="ru-RU" sz="2200" b="1" i="1" dirty="0"/>
              <a:t>своим</a:t>
            </a:r>
            <a:br>
              <a:rPr lang="ru-RU" sz="2200" b="1" i="1" dirty="0"/>
            </a:br>
            <a:r>
              <a:rPr lang="ru-RU" sz="2200" b="1" i="1" dirty="0" smtClean="0"/>
              <a:t>                                        </a:t>
            </a:r>
            <a:r>
              <a:rPr lang="ru-RU" sz="2200" b="1" i="1" dirty="0" smtClean="0"/>
              <a:t>Расскажите </a:t>
            </a:r>
            <a:r>
              <a:rPr lang="ru-RU" sz="2200" b="1" i="1" dirty="0"/>
              <a:t>о них,</a:t>
            </a:r>
            <a:br>
              <a:rPr lang="ru-RU" sz="2200" b="1" i="1" dirty="0"/>
            </a:br>
            <a:r>
              <a:rPr lang="ru-RU" sz="2200" b="1" i="1" dirty="0" smtClean="0"/>
              <a:t>                                        </a:t>
            </a:r>
            <a:r>
              <a:rPr lang="ru-RU" sz="2200" b="1" i="1" dirty="0" smtClean="0"/>
              <a:t>Чтоб </a:t>
            </a:r>
            <a:r>
              <a:rPr lang="ru-RU" sz="2200" b="1" i="1" dirty="0" smtClean="0"/>
              <a:t>запомнили</a:t>
            </a:r>
            <a:r>
              <a:rPr lang="ru-RU" sz="2200" b="1" i="1" dirty="0"/>
              <a:t>!</a:t>
            </a:r>
            <a:br>
              <a:rPr lang="ru-RU" sz="2200" b="1" i="1" dirty="0"/>
            </a:br>
            <a:r>
              <a:rPr lang="ru-RU" sz="2200" b="1" i="1" dirty="0" smtClean="0"/>
              <a:t>                                       </a:t>
            </a:r>
            <a:r>
              <a:rPr lang="ru-RU" sz="2200" b="1" i="1" dirty="0" smtClean="0"/>
              <a:t> </a:t>
            </a:r>
            <a:r>
              <a:rPr lang="ru-RU" sz="2200" b="1" i="1" dirty="0" smtClean="0"/>
              <a:t>Детям детей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 smtClean="0"/>
              <a:t>                                        </a:t>
            </a:r>
            <a:r>
              <a:rPr lang="ru-RU" sz="2200" b="1" i="1" dirty="0" smtClean="0"/>
              <a:t>Расскажите </a:t>
            </a:r>
            <a:r>
              <a:rPr lang="ru-RU" sz="2200" b="1" i="1" dirty="0"/>
              <a:t>о них,</a:t>
            </a:r>
            <a:br>
              <a:rPr lang="ru-RU" sz="2200" b="1" i="1" dirty="0"/>
            </a:br>
            <a:r>
              <a:rPr lang="ru-RU" sz="2200" b="1" i="1" dirty="0" smtClean="0"/>
              <a:t>                                        </a:t>
            </a:r>
            <a:r>
              <a:rPr lang="ru-RU" sz="2200" b="1" i="1" dirty="0" smtClean="0"/>
              <a:t>Чтобы </a:t>
            </a:r>
            <a:r>
              <a:rPr lang="ru-RU" sz="2200" b="1" i="1" dirty="0"/>
              <a:t>тоже</a:t>
            </a:r>
            <a:br>
              <a:rPr lang="ru-RU" sz="2200" b="1" i="1" dirty="0"/>
            </a:br>
            <a:r>
              <a:rPr lang="ru-RU" sz="2200" b="1" i="1" dirty="0" smtClean="0"/>
              <a:t>                                        </a:t>
            </a:r>
            <a:r>
              <a:rPr lang="ru-RU" sz="2200" b="1" i="1" dirty="0" smtClean="0"/>
              <a:t>Запомнили</a:t>
            </a:r>
            <a:r>
              <a:rPr lang="ru-RU" sz="2200" b="1" i="1" dirty="0" smtClean="0"/>
              <a:t>!</a:t>
            </a:r>
            <a:r>
              <a:rPr lang="ru-RU" sz="2200" b="1" i="1" dirty="0"/>
              <a:t/>
            </a:r>
            <a:br>
              <a:rPr lang="ru-RU" sz="2200" b="1" i="1" dirty="0"/>
            </a:br>
            <a:endParaRPr lang="ru-RU" sz="2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41564" y="116632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78" y="836712"/>
            <a:ext cx="3240360" cy="254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8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653136"/>
            <a:ext cx="244827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Федотов Дмитрий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6" y="476672"/>
            <a:ext cx="4919046" cy="58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7789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221830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595" y="5085184"/>
            <a:ext cx="29201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Саньков      Роман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776402" cy="59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Дом\Desktop\Сад памяти\Ром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2102"/>
            <a:ext cx="2099351" cy="27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Дом\Desktop\Сад памяти\Ром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74" y="2395914"/>
            <a:ext cx="1957983" cy="26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107340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61334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581128"/>
            <a:ext cx="27761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Богданов Демид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ом\Desktop\Сад памяти\Демид дер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76672"/>
            <a:ext cx="44284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107340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222254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4291" y="5013176"/>
            <a:ext cx="284816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Искакова Тамирис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ом\Desktop\Сад памяти\Ириска 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5" y="476672"/>
            <a:ext cx="44284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031102" cy="38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3572" y="107340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197593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869160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Измайлова Мария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ом\Desktop\Сад памяти\Маша дер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442259" cy="59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107340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46020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25144"/>
            <a:ext cx="324036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Карайченцева Виктория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44298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107340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#</a:t>
            </a:r>
            <a:r>
              <a:rPr lang="ru-RU" sz="2000" i="1" dirty="0">
                <a:solidFill>
                  <a:schemeClr val="bg1"/>
                </a:solidFill>
              </a:rPr>
              <a:t>СадПамятиДома</a:t>
            </a:r>
          </a:p>
        </p:txBody>
      </p:sp>
    </p:spTree>
    <p:extLst>
      <p:ext uri="{BB962C8B-B14F-4D97-AF65-F5344CB8AC3E}">
        <p14:creationId xmlns:p14="http://schemas.microsoft.com/office/powerpoint/2010/main" val="11357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</TotalTime>
  <Words>74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БДОУ города Омска  «Детский сад №10»  Группа «СОЛНЫШКО»</vt:lpstr>
      <vt:lpstr>«Сад памяти – 2020» - Международная акция по высадке деревьев в память о 27 млн. погибших во время Великой Отечественной войны 1941-1945 гг.  </vt:lpstr>
      <vt:lpstr>Презентация PowerPoint</vt:lpstr>
      <vt:lpstr>Федотов Дмитрий</vt:lpstr>
      <vt:lpstr>Саньков      Роман</vt:lpstr>
      <vt:lpstr>Богданов Демид</vt:lpstr>
      <vt:lpstr>Искакова Тамирис</vt:lpstr>
      <vt:lpstr>Измайлова Мария</vt:lpstr>
      <vt:lpstr>Карайченцева Виктория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«СОЛНЫШКО»</dc:title>
  <dc:creator>Дом</dc:creator>
  <cp:lastModifiedBy>Дом</cp:lastModifiedBy>
  <cp:revision>15</cp:revision>
  <dcterms:created xsi:type="dcterms:W3CDTF">2020-04-29T16:12:26Z</dcterms:created>
  <dcterms:modified xsi:type="dcterms:W3CDTF">2020-04-30T01:34:24Z</dcterms:modified>
</cp:coreProperties>
</file>