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80" r:id="rId12"/>
    <p:sldId id="281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82" r:id="rId21"/>
    <p:sldId id="272" r:id="rId22"/>
    <p:sldId id="273" r:id="rId23"/>
    <p:sldId id="276" r:id="rId24"/>
    <p:sldId id="279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1000" r="-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548680"/>
            <a:ext cx="6336704" cy="352839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        </a:t>
            </a:r>
            <a:r>
              <a:rPr lang="ru-RU" sz="4000" b="1" i="1" dirty="0" smtClean="0">
                <a:solidFill>
                  <a:srgbClr val="008000"/>
                </a:solidFill>
                <a:latin typeface="+mn-lt"/>
              </a:rPr>
              <a:t>Творческий          </a:t>
            </a:r>
            <a:br>
              <a:rPr lang="ru-RU" sz="4000" b="1" i="1" dirty="0" smtClean="0">
                <a:solidFill>
                  <a:srgbClr val="00800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008000"/>
                </a:solidFill>
                <a:latin typeface="+mn-lt"/>
              </a:rPr>
              <a:t>           проект </a:t>
            </a:r>
            <a:br>
              <a:rPr lang="ru-RU" sz="4000" b="1" i="1" dirty="0" smtClean="0">
                <a:solidFill>
                  <a:srgbClr val="00800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008000"/>
                </a:solidFill>
                <a:latin typeface="+mn-lt"/>
              </a:rPr>
              <a:t>           «Мудрые сказки </a:t>
            </a:r>
            <a:br>
              <a:rPr lang="ru-RU" sz="4000" b="1" i="1" dirty="0" smtClean="0">
                <a:solidFill>
                  <a:srgbClr val="00800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008000"/>
                </a:solidFill>
                <a:latin typeface="+mn-lt"/>
              </a:rPr>
              <a:t>          Владимира </a:t>
            </a:r>
            <a:r>
              <a:rPr lang="ru-RU" sz="4000" b="1" i="1" dirty="0" err="1" smtClean="0">
                <a:solidFill>
                  <a:srgbClr val="008000"/>
                </a:solidFill>
                <a:latin typeface="+mn-lt"/>
              </a:rPr>
              <a:t>Сутеева</a:t>
            </a:r>
            <a:r>
              <a:rPr lang="ru-RU" sz="4000" b="1" i="1" dirty="0" smtClean="0">
                <a:solidFill>
                  <a:srgbClr val="008000"/>
                </a:solidFill>
                <a:latin typeface="+mn-lt"/>
              </a:rPr>
              <a:t>»</a:t>
            </a:r>
            <a:endParaRPr lang="ru-RU" sz="40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573016"/>
            <a:ext cx="2952328" cy="2065784"/>
          </a:xfrm>
        </p:spPr>
        <p:txBody>
          <a:bodyPr>
            <a:normAutofit/>
          </a:bodyPr>
          <a:lstStyle/>
          <a:p>
            <a:pPr algn="r"/>
            <a:r>
              <a:rPr lang="ru-RU" sz="1600" b="1" i="1" dirty="0" smtClean="0">
                <a:solidFill>
                  <a:schemeClr val="tx1"/>
                </a:solidFill>
              </a:rPr>
              <a:t>Подготовила воспитатель второй младшей группы</a:t>
            </a:r>
          </a:p>
          <a:p>
            <a:pPr algn="r"/>
            <a:r>
              <a:rPr lang="ru-RU" sz="1600" b="1" i="1" dirty="0" err="1" smtClean="0">
                <a:solidFill>
                  <a:schemeClr val="tx1"/>
                </a:solidFill>
              </a:rPr>
              <a:t>Габдрахманова</a:t>
            </a:r>
            <a:r>
              <a:rPr lang="ru-RU" sz="1600" b="1" i="1" dirty="0" smtClean="0">
                <a:solidFill>
                  <a:schemeClr val="tx1"/>
                </a:solidFill>
              </a:rPr>
              <a:t>  И. С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Рассматривали картинки, иллюстраций к сказкам, оформили книжный уголок.</a:t>
            </a:r>
            <a:endParaRPr lang="ru-RU" sz="28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28094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latin typeface="+mn-lt"/>
              </a:rPr>
              <a:t>Чтение художественной литературы</a:t>
            </a:r>
            <a:r>
              <a:rPr lang="ru-RU" sz="2800" dirty="0" smtClean="0">
                <a:solidFill>
                  <a:srgbClr val="0000CC"/>
                </a:solidFill>
                <a:latin typeface="+mn-lt"/>
              </a:rPr>
              <a:t>.</a:t>
            </a:r>
            <a:endParaRPr lang="ru-RU" sz="280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HGFGULGIf6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587" r="1429"/>
          <a:stretch>
            <a:fillRect/>
          </a:stretch>
        </p:blipFill>
        <p:spPr>
          <a:xfrm>
            <a:off x="2411760" y="1268760"/>
            <a:ext cx="4680520" cy="4920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4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133" r="16426" b="16442"/>
          <a:stretch>
            <a:fillRect/>
          </a:stretch>
        </p:blipFill>
        <p:spPr>
          <a:xfrm>
            <a:off x="1043608" y="332656"/>
            <a:ext cx="424847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4673.JPG"/>
          <p:cNvPicPr>
            <a:picLocks noChangeAspect="1"/>
          </p:cNvPicPr>
          <p:nvPr/>
        </p:nvPicPr>
        <p:blipFill>
          <a:blip r:embed="rId3" cstate="print"/>
          <a:srcRect l="12759" b="18020"/>
          <a:stretch>
            <a:fillRect/>
          </a:stretch>
        </p:blipFill>
        <p:spPr>
          <a:xfrm>
            <a:off x="4139952" y="3284984"/>
            <a:ext cx="379126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770984" cy="76470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Просмотр мультфильмов.</a:t>
            </a:r>
            <a:endParaRPr lang="ru-RU" sz="24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DSCF46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6835" r="16666"/>
          <a:stretch>
            <a:fillRect/>
          </a:stretch>
        </p:blipFill>
        <p:spPr>
          <a:xfrm>
            <a:off x="827584" y="1916832"/>
            <a:ext cx="5004048" cy="4200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DSCF460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3800" r="11947"/>
          <a:stretch>
            <a:fillRect/>
          </a:stretch>
        </p:blipFill>
        <p:spPr>
          <a:xfrm>
            <a:off x="4355976" y="548679"/>
            <a:ext cx="4248472" cy="3225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Пальчиковые игры «Повстречались два котенка», </a:t>
            </a:r>
            <a:br>
              <a:rPr lang="ru-RU" sz="28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«Под грибом».</a:t>
            </a:r>
            <a:endParaRPr lang="ru-RU" sz="28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CJtuiKarBY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0229"/>
          <a:stretch>
            <a:fillRect/>
          </a:stretch>
        </p:blipFill>
        <p:spPr>
          <a:xfrm>
            <a:off x="683568" y="1484784"/>
            <a:ext cx="3394472" cy="3157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vJbWy-3eWE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31100" b="6951"/>
          <a:stretch>
            <a:fillRect/>
          </a:stretch>
        </p:blipFill>
        <p:spPr>
          <a:xfrm>
            <a:off x="4211960" y="2420888"/>
            <a:ext cx="3835831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103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Изготовление шапочек, масок героев сказок.</a:t>
            </a:r>
            <a:endParaRPr lang="ru-RU" sz="24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6" y="980728"/>
            <a:ext cx="7470716" cy="4211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Игра-драматизация по сказке «Кораблик».</a:t>
            </a:r>
            <a:endParaRPr lang="ru-RU" sz="28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Vpg5EKo-x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865" b="7722"/>
          <a:stretch>
            <a:fillRect/>
          </a:stretch>
        </p:blipFill>
        <p:spPr>
          <a:xfrm>
            <a:off x="4427984" y="3429000"/>
            <a:ext cx="3386091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ABYLwiOGoM4.jpg"/>
          <p:cNvPicPr>
            <a:picLocks noChangeAspect="1"/>
          </p:cNvPicPr>
          <p:nvPr/>
        </p:nvPicPr>
        <p:blipFill>
          <a:blip r:embed="rId3" cstate="print"/>
          <a:srcRect l="5556" t="11566" r="20243" b="9122"/>
          <a:stretch>
            <a:fillRect/>
          </a:stretch>
        </p:blipFill>
        <p:spPr>
          <a:xfrm>
            <a:off x="467544" y="1052736"/>
            <a:ext cx="4320480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Встреча с интересными людьми.</a:t>
            </a:r>
            <a:endParaRPr lang="ru-RU" sz="28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20200218_174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09" t="20000" r="7273" b="7273"/>
          <a:stretch>
            <a:fillRect/>
          </a:stretch>
        </p:blipFill>
        <p:spPr>
          <a:xfrm rot="5400000">
            <a:off x="503548" y="2096852"/>
            <a:ext cx="4104456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00218_174517.jpg"/>
          <p:cNvPicPr>
            <a:picLocks noChangeAspect="1"/>
          </p:cNvPicPr>
          <p:nvPr/>
        </p:nvPicPr>
        <p:blipFill>
          <a:blip r:embed="rId3" cstate="print"/>
          <a:srcRect l="-1543" t="-782" r="13616" b="2057"/>
          <a:stretch>
            <a:fillRect/>
          </a:stretch>
        </p:blipFill>
        <p:spPr>
          <a:xfrm rot="5400000">
            <a:off x="3923927" y="1700809"/>
            <a:ext cx="4032450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00218_181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07" r="18966"/>
          <a:stretch>
            <a:fillRect/>
          </a:stretch>
        </p:blipFill>
        <p:spPr>
          <a:xfrm rot="5400000">
            <a:off x="492438" y="-104867"/>
            <a:ext cx="3805473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20200218_182407.jpg"/>
          <p:cNvPicPr>
            <a:picLocks noChangeAspect="1"/>
          </p:cNvPicPr>
          <p:nvPr/>
        </p:nvPicPr>
        <p:blipFill>
          <a:blip r:embed="rId3" cstate="print"/>
          <a:srcRect l="15149" t="3632" r="17295"/>
          <a:stretch>
            <a:fillRect/>
          </a:stretch>
        </p:blipFill>
        <p:spPr>
          <a:xfrm rot="5400000">
            <a:off x="4852393" y="-19744"/>
            <a:ext cx="3903711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20200218_183430.jpg"/>
          <p:cNvPicPr>
            <a:picLocks noChangeAspect="1"/>
          </p:cNvPicPr>
          <p:nvPr/>
        </p:nvPicPr>
        <p:blipFill>
          <a:blip r:embed="rId4" cstate="print"/>
          <a:srcRect l="5635" t="-11556" r="26384" b="-8715"/>
          <a:stretch>
            <a:fillRect/>
          </a:stretch>
        </p:blipFill>
        <p:spPr>
          <a:xfrm rot="5400000">
            <a:off x="2752156" y="2384884"/>
            <a:ext cx="3744416" cy="49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Настольно-печатная игра «Собери картинку», </a:t>
            </a:r>
            <a:br>
              <a:rPr lang="ru-RU" sz="28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дидактическая игра «Чей малыш».</a:t>
            </a:r>
            <a:endParaRPr lang="ru-RU" sz="28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6" name="Содержимое 5" descr="DSCF4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303" t="3673" r="14340" b="4511"/>
          <a:stretch>
            <a:fillRect/>
          </a:stretch>
        </p:blipFill>
        <p:spPr>
          <a:xfrm>
            <a:off x="4887394" y="1268760"/>
            <a:ext cx="3666647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F4670.JPG"/>
          <p:cNvPicPr>
            <a:picLocks noChangeAspect="1"/>
          </p:cNvPicPr>
          <p:nvPr/>
        </p:nvPicPr>
        <p:blipFill>
          <a:blip r:embed="rId3" cstate="print"/>
          <a:srcRect l="28573" t="3402" r="14856"/>
          <a:stretch>
            <a:fillRect/>
          </a:stretch>
        </p:blipFill>
        <p:spPr>
          <a:xfrm>
            <a:off x="683568" y="1268760"/>
            <a:ext cx="3672408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F4671.JPG"/>
          <p:cNvPicPr>
            <a:picLocks noChangeAspect="1"/>
          </p:cNvPicPr>
          <p:nvPr/>
        </p:nvPicPr>
        <p:blipFill>
          <a:blip r:embed="rId4" cstate="print"/>
          <a:srcRect l="15750" r="5501"/>
          <a:stretch>
            <a:fillRect/>
          </a:stretch>
        </p:blipFill>
        <p:spPr>
          <a:xfrm>
            <a:off x="2915816" y="3933056"/>
            <a:ext cx="3600400" cy="2577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968552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b="1" i="1" dirty="0" smtClean="0">
              <a:solidFill>
                <a:srgbClr val="0000CC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«И нельзя без сказок нам прожить друзья,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ведь со сказкой проще нам найти слова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для любимых деток или малыша».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0000CC"/>
                </a:solidFill>
              </a:rPr>
              <a:t>Т.П. Ткаченко</a:t>
            </a:r>
          </a:p>
          <a:p>
            <a:pPr algn="r">
              <a:buNone/>
            </a:pPr>
            <a:endParaRPr lang="ru-RU" b="1" i="1" dirty="0" smtClean="0">
              <a:solidFill>
                <a:srgbClr val="0000CC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«Те, кто читает книги, всегда будут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 управлять теми, кто смотрит телевизор».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6jLV3FYN5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3918305" cy="2932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M3pXMhbbe8.jpg"/>
          <p:cNvPicPr>
            <a:picLocks noChangeAspect="1"/>
          </p:cNvPicPr>
          <p:nvPr/>
        </p:nvPicPr>
        <p:blipFill>
          <a:blip r:embed="rId3" cstate="print"/>
          <a:srcRect b="7621"/>
          <a:stretch>
            <a:fillRect/>
          </a:stretch>
        </p:blipFill>
        <p:spPr>
          <a:xfrm>
            <a:off x="4355976" y="2276872"/>
            <a:ext cx="3417844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+mn-lt"/>
              </a:rPr>
              <a:t>Памятки для родителей «Как развивать речь малыша?», «Список литературы для чтения детям».</a:t>
            </a:r>
            <a:endParaRPr lang="ru-RU" sz="24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20200219_0719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160798" y="1231690"/>
            <a:ext cx="482240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latin typeface="+mn-lt"/>
              </a:rPr>
              <a:t>Консультация для родителей.</a:t>
            </a:r>
            <a:endParaRPr lang="ru-RU" sz="32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DSCF4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908720"/>
            <a:ext cx="4912269" cy="2769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4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573016"/>
            <a:ext cx="4955207" cy="2793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Выставка рисунков по произведения </a:t>
            </a:r>
            <a:r>
              <a:rPr lang="ru-RU" sz="2800" b="1" i="1" dirty="0" err="1" smtClean="0">
                <a:solidFill>
                  <a:srgbClr val="0000CC"/>
                </a:solidFill>
                <a:latin typeface="+mn-lt"/>
              </a:rPr>
              <a:t>В.Сутеева</a:t>
            </a:r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.</a:t>
            </a:r>
            <a:endParaRPr lang="ru-RU" sz="28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DSCF4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196752"/>
            <a:ext cx="405086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4604.JPG"/>
          <p:cNvPicPr>
            <a:picLocks noChangeAspect="1"/>
          </p:cNvPicPr>
          <p:nvPr/>
        </p:nvPicPr>
        <p:blipFill>
          <a:blip r:embed="rId3" cstate="print"/>
          <a:srcRect l="7954"/>
          <a:stretch>
            <a:fillRect/>
          </a:stretch>
        </p:blipFill>
        <p:spPr>
          <a:xfrm>
            <a:off x="4860032" y="1196752"/>
            <a:ext cx="383708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F4602.JPG"/>
          <p:cNvPicPr>
            <a:picLocks noChangeAspect="1"/>
          </p:cNvPicPr>
          <p:nvPr/>
        </p:nvPicPr>
        <p:blipFill>
          <a:blip r:embed="rId4" cstate="print"/>
          <a:srcRect l="8087" t="4098" b="15971"/>
          <a:stretch>
            <a:fillRect/>
          </a:stretch>
        </p:blipFill>
        <p:spPr>
          <a:xfrm>
            <a:off x="1979712" y="3645024"/>
            <a:ext cx="572851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latin typeface="+mn-lt"/>
              </a:rPr>
              <a:t>Результаты:</a:t>
            </a:r>
            <a:endParaRPr lang="ru-RU" sz="32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- создали в группе необходимые условия по ознакомлению детей с творчеством Владимира </a:t>
            </a:r>
            <a:r>
              <a:rPr lang="ru-RU" dirty="0" err="1" smtClean="0"/>
              <a:t>Сутеева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- оформили книжную полочку:</a:t>
            </a:r>
          </a:p>
          <a:p>
            <a:pPr>
              <a:buNone/>
            </a:pPr>
            <a:r>
              <a:rPr lang="ru-RU" dirty="0" smtClean="0"/>
              <a:t> - оформили альбом рисунков по    произведениям В. </a:t>
            </a:r>
            <a:r>
              <a:rPr lang="ru-RU" dirty="0" err="1" smtClean="0"/>
              <a:t>Сутеева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Расширили </a:t>
            </a:r>
            <a:r>
              <a:rPr lang="ru-RU" dirty="0" smtClean="0"/>
              <a:t>знания детей о жизни и творчестве В. </a:t>
            </a:r>
            <a:r>
              <a:rPr lang="ru-RU" dirty="0" err="1" smtClean="0"/>
              <a:t>Сутеева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i="1" dirty="0" smtClean="0">
                <a:solidFill>
                  <a:srgbClr val="008000"/>
                </a:solidFill>
              </a:rPr>
              <a:t>   </a:t>
            </a:r>
            <a:r>
              <a:rPr lang="ru-RU" sz="4800" b="1" i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48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0000CC"/>
                </a:solidFill>
                <a:latin typeface="+mn-lt"/>
              </a:rPr>
              <a:t>Актуальность</a:t>
            </a:r>
            <a:endParaRPr lang="ru-RU" sz="36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Владимир Григорьевич </a:t>
            </a:r>
            <a:r>
              <a:rPr lang="ru-RU" dirty="0" err="1" smtClean="0"/>
              <a:t>Сутеев</a:t>
            </a:r>
            <a:r>
              <a:rPr lang="ru-RU" dirty="0" smtClean="0"/>
              <a:t> – известный художник и писатель, кинорежиссер, сценарист-мультипликатор.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Наше </a:t>
            </a:r>
            <a:r>
              <a:rPr lang="ru-RU" dirty="0" smtClean="0"/>
              <a:t>время зачастую называют сухим, чёрствым и бездушным. Но ведь самые добрые начала формируются с детства.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CC"/>
                </a:solidFill>
              </a:rPr>
              <a:t>Проблема-</a:t>
            </a:r>
          </a:p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недостаточное внимание родителей и детей к книге.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40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40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40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0000CC"/>
                </a:solidFill>
                <a:latin typeface="+mn-lt"/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знакомство </a:t>
            </a:r>
            <a:r>
              <a:rPr lang="ru-RU" dirty="0" smtClean="0"/>
              <a:t>детей с произведениями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и </a:t>
            </a:r>
            <a:r>
              <a:rPr lang="ru-RU" dirty="0" smtClean="0"/>
              <a:t>изобразительным творчеством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В</a:t>
            </a:r>
            <a:r>
              <a:rPr lang="ru-RU" dirty="0" smtClean="0"/>
              <a:t>. Г. </a:t>
            </a:r>
            <a:r>
              <a:rPr lang="ru-RU" dirty="0" err="1" smtClean="0"/>
              <a:t>Сутеева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  <a:latin typeface="+mn-lt"/>
              </a:rPr>
              <a:t>Задачи проекта:</a:t>
            </a:r>
            <a:endParaRPr lang="ru-RU" sz="36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08912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• познакомить детей с иллюстрациями в книжках, учить детей раскрашивать красками героев из книжек;</a:t>
            </a:r>
          </a:p>
          <a:p>
            <a:pPr>
              <a:buNone/>
            </a:pPr>
            <a:r>
              <a:rPr lang="ru-RU" dirty="0" smtClean="0"/>
              <a:t>• вызвать интерес к творчеству художника-иллюстратора В. Г. </a:t>
            </a:r>
            <a:r>
              <a:rPr lang="ru-RU" dirty="0" err="1" smtClean="0"/>
              <a:t>Сутеева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воспитывать умение слушать и понимать литературные произведения;</a:t>
            </a:r>
          </a:p>
          <a:p>
            <a:pPr>
              <a:buNone/>
            </a:pPr>
            <a:r>
              <a:rPr lang="ru-RU" dirty="0" smtClean="0"/>
              <a:t>• учить детей находить положительных и отрицательных героев в сказках;</a:t>
            </a:r>
          </a:p>
          <a:p>
            <a:pPr>
              <a:buNone/>
            </a:pPr>
            <a:r>
              <a:rPr lang="ru-RU" dirty="0" smtClean="0"/>
              <a:t>• формировать представление о дружбе, умение чувствовать и понимать эмоциональное состояние героя;</a:t>
            </a:r>
          </a:p>
          <a:p>
            <a:pPr>
              <a:buNone/>
            </a:pPr>
            <a:r>
              <a:rPr lang="ru-RU" dirty="0" smtClean="0"/>
              <a:t>• развивать мелкую моторику рук;</a:t>
            </a:r>
          </a:p>
          <a:p>
            <a:pPr>
              <a:buNone/>
            </a:pPr>
            <a:r>
              <a:rPr lang="ru-RU" dirty="0" smtClean="0"/>
              <a:t>• развивать интерес к театрализованной деятельности;</a:t>
            </a:r>
          </a:p>
          <a:p>
            <a:pPr>
              <a:buNone/>
            </a:pPr>
            <a:r>
              <a:rPr lang="ru-RU" dirty="0" smtClean="0"/>
              <a:t>• обогащать словарный запас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  <a:latin typeface="+mn-lt"/>
              </a:rPr>
              <a:t>Участники проекта:</a:t>
            </a:r>
            <a:endParaRPr lang="ru-RU" sz="36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воспитатели, воспитанники и родители </a:t>
            </a:r>
            <a:r>
              <a:rPr lang="ru-RU" dirty="0" smtClean="0"/>
              <a:t>младшей </a:t>
            </a:r>
            <a:r>
              <a:rPr lang="ru-RU" dirty="0" smtClean="0"/>
              <a:t>группы </a:t>
            </a:r>
            <a:r>
              <a:rPr lang="ru-RU" dirty="0" smtClean="0"/>
              <a:t>с 3 до 4 лет «Почемучки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rgbClr val="0000CC"/>
                </a:solidFill>
              </a:rPr>
              <a:t>Тип проекта:</a:t>
            </a:r>
          </a:p>
          <a:p>
            <a:pPr algn="ctr">
              <a:buNone/>
            </a:pPr>
            <a:r>
              <a:rPr lang="ru-RU" dirty="0" smtClean="0"/>
              <a:t>творческий, групповой, краткосрочный.</a:t>
            </a:r>
          </a:p>
          <a:p>
            <a:pPr algn="ctr">
              <a:buNone/>
            </a:pPr>
            <a:r>
              <a:rPr lang="ru-RU" dirty="0" smtClean="0"/>
              <a:t>Продолжительность январь-февраль 2020г.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latin typeface="+mn-lt"/>
              </a:rPr>
              <a:t>Этапы реализации проекта:</a:t>
            </a:r>
            <a:endParaRPr lang="ru-RU" sz="32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1 этап - подготовительный: определение проблемы, постановка цели, задач. Подбор и сбор информации и литературы.</a:t>
            </a:r>
          </a:p>
          <a:p>
            <a:pPr>
              <a:buNone/>
            </a:pPr>
            <a:r>
              <a:rPr lang="ru-RU" sz="2800" dirty="0" smtClean="0"/>
              <a:t>   2 этап – основной: беседа, рассматривание и чтение произведений В. </a:t>
            </a:r>
            <a:r>
              <a:rPr lang="ru-RU" sz="2800" dirty="0" err="1" smtClean="0"/>
              <a:t>Сутеева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   3 этап – заключительный: создание библиотеки произведений В. </a:t>
            </a:r>
            <a:r>
              <a:rPr lang="ru-RU" sz="2800" dirty="0" err="1" smtClean="0"/>
              <a:t>Сутеева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 оформление </a:t>
            </a:r>
            <a:r>
              <a:rPr lang="ru-RU" sz="2800" dirty="0" smtClean="0"/>
              <a:t>альбома рисунков по произведениям В. </a:t>
            </a:r>
            <a:r>
              <a:rPr lang="ru-RU" sz="2800" dirty="0" err="1" smtClean="0"/>
              <a:t>Сутеева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НОД -знакомство с детским</a:t>
            </a:r>
            <a:br>
              <a:rPr lang="ru-RU" sz="2800" b="1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+mn-lt"/>
              </a:rPr>
              <a:t>писателем-иллюстратором</a:t>
            </a:r>
            <a:endParaRPr lang="ru-RU" sz="28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696744" cy="452596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416</Words>
  <Application>Microsoft Office PowerPoint</Application>
  <PresentationFormat>Экран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    Творческий                      проект             «Мудрые сказки            Владимира Сутеева»</vt:lpstr>
      <vt:lpstr>Презентация PowerPoint</vt:lpstr>
      <vt:lpstr> Актуальность</vt:lpstr>
      <vt:lpstr>Презентация PowerPoint</vt:lpstr>
      <vt:lpstr>   Цель: </vt:lpstr>
      <vt:lpstr>Задачи проекта:</vt:lpstr>
      <vt:lpstr>Участники проекта:</vt:lpstr>
      <vt:lpstr>Этапы реализации проекта:</vt:lpstr>
      <vt:lpstr>НОД -знакомство с детским писателем-иллюстратором</vt:lpstr>
      <vt:lpstr>Рассматривали картинки, иллюстраций к сказкам, оформили книжный уголок.</vt:lpstr>
      <vt:lpstr>Чтение художественной литературы.</vt:lpstr>
      <vt:lpstr>Презентация PowerPoint</vt:lpstr>
      <vt:lpstr> Просмотр мультфильмов.</vt:lpstr>
      <vt:lpstr> Пальчиковые игры «Повстречались два котенка»,  «Под грибом».</vt:lpstr>
      <vt:lpstr>Изготовление шапочек, масок героев сказок.</vt:lpstr>
      <vt:lpstr>Игра-драматизация по сказке «Кораблик».</vt:lpstr>
      <vt:lpstr>Встреча с интересными людьми.</vt:lpstr>
      <vt:lpstr>Презентация PowerPoint</vt:lpstr>
      <vt:lpstr>Настольно-печатная игра «Собери картинку»,  дидактическая игра «Чей малыш».</vt:lpstr>
      <vt:lpstr>Презентация PowerPoint</vt:lpstr>
      <vt:lpstr>Памятки для родителей «Как развивать речь малыша?», «Список литературы для чтения детям».</vt:lpstr>
      <vt:lpstr>Консультация для родителей.</vt:lpstr>
      <vt:lpstr>Выставка рисунков по произведения В.Сутеева.</vt:lpstr>
      <vt:lpstr>Результаты: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user1</cp:lastModifiedBy>
  <cp:revision>74</cp:revision>
  <dcterms:created xsi:type="dcterms:W3CDTF">2020-02-25T18:18:28Z</dcterms:created>
  <dcterms:modified xsi:type="dcterms:W3CDTF">2020-03-11T07:18:42Z</dcterms:modified>
</cp:coreProperties>
</file>