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6" r:id="rId3"/>
    <p:sldId id="258" r:id="rId4"/>
    <p:sldId id="257" r:id="rId5"/>
    <p:sldId id="263" r:id="rId6"/>
    <p:sldId id="259" r:id="rId7"/>
    <p:sldId id="268" r:id="rId8"/>
    <p:sldId id="270" r:id="rId9"/>
    <p:sldId id="25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7CA8F0"/>
    <a:srgbClr val="00FFFF"/>
    <a:srgbClr val="FFFF6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50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25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0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6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44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5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9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7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5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34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30">
              <a:srgbClr val="FF9933"/>
            </a:gs>
            <a:gs pos="15000">
              <a:srgbClr val="FFFF00"/>
            </a:gs>
            <a:gs pos="44000">
              <a:srgbClr val="7CA8F0"/>
            </a:gs>
            <a:gs pos="77000">
              <a:srgbClr val="92D050"/>
            </a:gs>
            <a:gs pos="98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192CB-A3EB-403F-BC82-A8DC75673E42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1C8AF-BA20-450D-B60A-34268C159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30">
              <a:srgbClr val="FFC000"/>
            </a:gs>
            <a:gs pos="19000">
              <a:srgbClr val="FFFF00"/>
            </a:gs>
            <a:gs pos="44000">
              <a:srgbClr val="7CA8F0"/>
            </a:gs>
            <a:gs pos="77000">
              <a:srgbClr val="92D050"/>
            </a:gs>
            <a:gs pos="98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15" y="159654"/>
            <a:ext cx="9681936" cy="1889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9881"/>
          <a:stretch/>
        </p:blipFill>
        <p:spPr>
          <a:xfrm>
            <a:off x="7225049" y="1750889"/>
            <a:ext cx="4444438" cy="475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2049431"/>
            <a:ext cx="5544457" cy="4158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28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4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59" y="344404"/>
            <a:ext cx="7296079" cy="18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96207" cy="6862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" y="225371"/>
            <a:ext cx="8511319" cy="11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949" y="406863"/>
            <a:ext cx="5941645" cy="1159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1" y="2716198"/>
            <a:ext cx="5435548" cy="4073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27949"/>
          <a:stretch/>
        </p:blipFill>
        <p:spPr>
          <a:xfrm>
            <a:off x="9342594" y="133332"/>
            <a:ext cx="2688569" cy="2582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842" y="1987960"/>
            <a:ext cx="3487214" cy="4651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669" y="3137570"/>
            <a:ext cx="2426418" cy="323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56" y="132835"/>
            <a:ext cx="3223078" cy="3959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401" y="1712494"/>
            <a:ext cx="3316511" cy="441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1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6" y="1914192"/>
            <a:ext cx="3477985" cy="4637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81" y="1760461"/>
            <a:ext cx="3547836" cy="4730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57" y="1474408"/>
            <a:ext cx="3837215" cy="511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543" y="164488"/>
            <a:ext cx="8937511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5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20" y="0"/>
            <a:ext cx="10845240" cy="147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0" y="1220900"/>
            <a:ext cx="6883890" cy="4600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34" y="5969386"/>
            <a:ext cx="13099628" cy="5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35" y="2256659"/>
            <a:ext cx="12143805" cy="16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15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657" y="907797"/>
            <a:ext cx="12144285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2019-10-06T13:54:08Z</dcterms:created>
  <dcterms:modified xsi:type="dcterms:W3CDTF">2020-05-21T21:11:03Z</dcterms:modified>
</cp:coreProperties>
</file>