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2" r:id="rId7"/>
    <p:sldId id="265" r:id="rId8"/>
    <p:sldId id="266" r:id="rId9"/>
    <p:sldId id="267" r:id="rId10"/>
    <p:sldId id="268" r:id="rId11"/>
    <p:sldId id="258" r:id="rId12"/>
    <p:sldId id="269" r:id="rId13"/>
    <p:sldId id="270" r:id="rId14"/>
    <p:sldId id="25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7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6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1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3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1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5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1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6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3C1C-8047-4E45-AC3F-EFF36AA961D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85C30-170B-4594-A876-F205F049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1.gif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10" Type="http://schemas.openxmlformats.org/officeDocument/2006/relationships/image" Target="../media/image42.gif"/><Relationship Id="rId4" Type="http://schemas.openxmlformats.org/officeDocument/2006/relationships/image" Target="../media/image12.png"/><Relationship Id="rId9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png"/><Relationship Id="rId7" Type="http://schemas.openxmlformats.org/officeDocument/2006/relationships/image" Target="../media/image3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png"/><Relationship Id="rId7" Type="http://schemas.openxmlformats.org/officeDocument/2006/relationships/image" Target="../media/image3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10" Type="http://schemas.openxmlformats.org/officeDocument/2006/relationships/image" Target="../media/image44.gif"/><Relationship Id="rId4" Type="http://schemas.openxmlformats.org/officeDocument/2006/relationships/image" Target="../media/image12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slide" Target="slide5.xml"/><Relationship Id="rId10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slide" Target="slide5.xml"/><Relationship Id="rId10" Type="http://schemas.openxmlformats.org/officeDocument/2006/relationships/image" Target="../media/image47.gif"/><Relationship Id="rId4" Type="http://schemas.openxmlformats.org/officeDocument/2006/relationships/image" Target="../media/image15.png"/><Relationship Id="rId9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slide" Target="slide5.xml"/><Relationship Id="rId10" Type="http://schemas.openxmlformats.org/officeDocument/2006/relationships/image" Target="../media/image48.gif"/><Relationship Id="rId4" Type="http://schemas.openxmlformats.org/officeDocument/2006/relationships/image" Target="../media/image15.png"/><Relationship Id="rId9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9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7.xml"/><Relationship Id="rId4" Type="http://schemas.openxmlformats.org/officeDocument/2006/relationships/image" Target="../media/image10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39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7.xml"/><Relationship Id="rId4" Type="http://schemas.openxmlformats.org/officeDocument/2006/relationships/image" Target="../media/image10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9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7.xml"/><Relationship Id="rId4" Type="http://schemas.openxmlformats.org/officeDocument/2006/relationships/image" Target="../media/image10.png"/><Relationship Id="rId9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sprom.ru/-" TargetMode="External"/><Relationship Id="rId13" Type="http://schemas.openxmlformats.org/officeDocument/2006/relationships/hyperlink" Target="http://www.kornilova.by/upload/iblock/f87/ocewpi%20mhkxeeldr.gif-" TargetMode="External"/><Relationship Id="rId18" Type="http://schemas.openxmlformats.org/officeDocument/2006/relationships/hyperlink" Target="http://www.vip-instruktors.ru/-" TargetMode="External"/><Relationship Id="rId26" Type="http://schemas.openxmlformats.org/officeDocument/2006/relationships/hyperlink" Target="http://docload.spb.ru/Pages_gosttext/gost_835.files/image054.jpg-" TargetMode="External"/><Relationship Id="rId3" Type="http://schemas.openxmlformats.org/officeDocument/2006/relationships/hyperlink" Target="http://www.uvdhmao.ru/upload/iblock/d6d/d6d24c54b3c104f7044a514493a8c47e.jpg-" TargetMode="External"/><Relationship Id="rId21" Type="http://schemas.openxmlformats.org/officeDocument/2006/relationships/hyperlink" Target="http://i.pokeroff.ru/uploads/wysiwyg/_/_1/_14/14_1342431987.jpeg-" TargetMode="External"/><Relationship Id="rId7" Type="http://schemas.openxmlformats.org/officeDocument/2006/relationships/hyperlink" Target="http://www.vsluh.ru/system/post_images/original/233/233207/%D0%B7%D0%BD%D0%B0%D0%BA%20%D0%BA%D0%B8%D1%80%D0%BF%D0%B8%D1%87.png?1312967773-" TargetMode="External"/><Relationship Id="rId12" Type="http://schemas.openxmlformats.org/officeDocument/2006/relationships/hyperlink" Target="http://search.ligazakon.ua/l_flib1.nsf/LookupFiles/kp931094_img_176.GIF/$file/kp931094_img_176.GIF-" TargetMode="External"/><Relationship Id="rId17" Type="http://schemas.openxmlformats.org/officeDocument/2006/relationships/hyperlink" Target="http://www.pochemu4ka.ru/_ld/17/38900580.png-" TargetMode="External"/><Relationship Id="rId25" Type="http://schemas.openxmlformats.org/officeDocument/2006/relationships/hyperlink" Target="http://img.lenta.ru/articles/2009/07/17/rosavia/picture.jpg-" TargetMode="External"/><Relationship Id="rId2" Type="http://schemas.openxmlformats.org/officeDocument/2006/relationships/hyperlink" Target="http://www.scritube.com/files/gradinita/24_poze/image123.jpg-" TargetMode="External"/><Relationship Id="rId16" Type="http://schemas.openxmlformats.org/officeDocument/2006/relationships/hyperlink" Target="http://www.derev-grad.ru/stroitelstvo/tehnicheskoe-regulirovanie-stroitelstva/kapitalnoe-stroitelstvo-v-otdelnyh-otraslyah-hozyaistvennoi-deyatelnosti/transportnoe-stroitelstvo/avtomobilnye-dorogi/img2131.png-" TargetMode="External"/><Relationship Id="rId20" Type="http://schemas.openxmlformats.org/officeDocument/2006/relationships/hyperlink" Target="http://www.drivenn.ru/_data/objects/0019/9167/view_icon_photo.gif" TargetMode="External"/><Relationship Id="rId29" Type="http://schemas.openxmlformats.org/officeDocument/2006/relationships/hyperlink" Target="http://puzzing.ru/public/puzzles/preview/26/28/26281130082011.jpg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1702.ru/6.jpg-&#1079;&#1085;&#1072;&#1082;" TargetMode="External"/><Relationship Id="rId11" Type="http://schemas.openxmlformats.org/officeDocument/2006/relationships/hyperlink" Target="http://www.volynnews.com/files/news/2009/10-15/10508-1u.jpg-" TargetMode="External"/><Relationship Id="rId24" Type="http://schemas.openxmlformats.org/officeDocument/2006/relationships/hyperlink" Target="http://tonis.ua/siteimages/news/2012remont.jpg-" TargetMode="External"/><Relationship Id="rId5" Type="http://schemas.openxmlformats.org/officeDocument/2006/relationships/hyperlink" Target="http://www.wien.gv.at/verkehr/verkehrszeichen/images/vorschriftszeichen-35-gr.jpg-" TargetMode="External"/><Relationship Id="rId15" Type="http://schemas.openxmlformats.org/officeDocument/2006/relationships/hyperlink" Target="http://alfacar.kz/static/img/pdd_signs/short/2_4.png-" TargetMode="External"/><Relationship Id="rId23" Type="http://schemas.openxmlformats.org/officeDocument/2006/relationships/hyperlink" Target="http://www.vzsar.ru/i/news/vzsar_ru_64103-" TargetMode="External"/><Relationship Id="rId28" Type="http://schemas.openxmlformats.org/officeDocument/2006/relationships/hyperlink" Target="http://img1.liveinternet.ru/images/attach/c/2/64/813/64813150_1286109133_multik59.png-" TargetMode="External"/><Relationship Id="rId10" Type="http://schemas.openxmlformats.org/officeDocument/2006/relationships/hyperlink" Target="http://&#1072;&#1087;&#1088;&#1086;&#1093;&#1080;&#1084;.&#1088;&#1092;/upload/iblock/866/3.20.jpg-" TargetMode="External"/><Relationship Id="rId19" Type="http://schemas.openxmlformats.org/officeDocument/2006/relationships/hyperlink" Target="http://www.drivenn.ru/_data/objects/0019/9166/view_icon_photo.gif-" TargetMode="External"/><Relationship Id="rId4" Type="http://schemas.openxmlformats.org/officeDocument/2006/relationships/hyperlink" Target="http://detsad-kitty.ru/uploads/posts/2009-05/1243666125_peshexod-2.png-" TargetMode="External"/><Relationship Id="rId9" Type="http://schemas.openxmlformats.org/officeDocument/2006/relationships/hyperlink" Target="http://1nsk.ru/data/foto/126/original/f53d66d59b.jpg-" TargetMode="External"/><Relationship Id="rId14" Type="http://schemas.openxmlformats.org/officeDocument/2006/relationships/hyperlink" Target="http://im2-tub-ru.yandex.net/i?id=297505979-31-72&amp;n=21-" TargetMode="External"/><Relationship Id="rId22" Type="http://schemas.openxmlformats.org/officeDocument/2006/relationships/hyperlink" Target="http://euroznak.com.ua/static/images/catalog/60/1.19-perekrestok-s-dvizheniem-po-krugu.gif-" TargetMode="External"/><Relationship Id="rId27" Type="http://schemas.openxmlformats.org/officeDocument/2006/relationships/hyperlink" Target="http://www.infoznak.ru/r_signs/7.1.jpg-" TargetMode="External"/><Relationship Id="rId30" Type="http://schemas.openxmlformats.org/officeDocument/2006/relationships/hyperlink" Target="http://prezentazia.ucoz.ru/load/zvuki_dlja_prezentacij/nabor_zvukov/5-1-0-1-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slide" Target="slide9.xml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4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slide" Target="slide8.xml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slide" Target="slide10.xm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1.gif"/><Relationship Id="rId30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slide" Target="slide12.xml"/><Relationship Id="rId26" Type="http://schemas.openxmlformats.org/officeDocument/2006/relationships/image" Target="../media/image28.png"/><Relationship Id="rId3" Type="http://schemas.openxmlformats.org/officeDocument/2006/relationships/image" Target="../media/image8.jpeg"/><Relationship Id="rId21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29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23.png"/><Relationship Id="rId19" Type="http://schemas.openxmlformats.org/officeDocument/2006/relationships/image" Target="../media/image21.png"/><Relationship Id="rId31" Type="http://schemas.openxmlformats.org/officeDocument/2006/relationships/image" Target="../media/image33.gif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slide" Target="slide15.xml"/><Relationship Id="rId26" Type="http://schemas.openxmlformats.org/officeDocument/2006/relationships/image" Target="../media/image28.png"/><Relationship Id="rId3" Type="http://schemas.openxmlformats.org/officeDocument/2006/relationships/image" Target="../media/image8.jpeg"/><Relationship Id="rId21" Type="http://schemas.openxmlformats.org/officeDocument/2006/relationships/slide" Target="slide14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21.png"/><Relationship Id="rId20" Type="http://schemas.openxmlformats.org/officeDocument/2006/relationships/image" Target="../media/image35.png"/><Relationship Id="rId29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slide" Target="slide16.xml"/><Relationship Id="rId28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3.gif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5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image" Target="../media/image8.jpeg"/><Relationship Id="rId21" Type="http://schemas.openxmlformats.org/officeDocument/2006/relationships/slide" Target="slide1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slide" Target="slide19.xml"/><Relationship Id="rId2" Type="http://schemas.openxmlformats.org/officeDocument/2006/relationships/image" Target="../media/image4.jpeg"/><Relationship Id="rId16" Type="http://schemas.openxmlformats.org/officeDocument/2006/relationships/image" Target="../media/image21.png"/><Relationship Id="rId20" Type="http://schemas.openxmlformats.org/officeDocument/2006/relationships/image" Target="../media/image26.png"/><Relationship Id="rId29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36.png"/><Relationship Id="rId32" Type="http://schemas.openxmlformats.org/officeDocument/2006/relationships/image" Target="../media/image34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slide" Target="slide18.xml"/><Relationship Id="rId28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25.png"/><Relationship Id="rId31" Type="http://schemas.openxmlformats.org/officeDocument/2006/relationships/image" Target="../media/image33.gif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slide" Target="slide21.xml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4.jpeg"/><Relationship Id="rId16" Type="http://schemas.openxmlformats.org/officeDocument/2006/relationships/image" Target="../media/image20.png"/><Relationship Id="rId20" Type="http://schemas.openxmlformats.org/officeDocument/2006/relationships/image" Target="../media/image25.png"/><Relationship Id="rId29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slide" Target="slide22.xml"/><Relationship Id="rId32" Type="http://schemas.openxmlformats.org/officeDocument/2006/relationships/image" Target="../media/image34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8.png"/><Relationship Id="rId28" Type="http://schemas.openxmlformats.org/officeDocument/2006/relationships/slide" Target="slide20.xml"/><Relationship Id="rId10" Type="http://schemas.openxmlformats.org/officeDocument/2006/relationships/image" Target="../media/image37.png"/><Relationship Id="rId19" Type="http://schemas.openxmlformats.org/officeDocument/2006/relationships/image" Target="../media/image24.png"/><Relationship Id="rId31" Type="http://schemas.openxmlformats.org/officeDocument/2006/relationships/image" Target="../media/image33.gif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7.png"/><Relationship Id="rId27" Type="http://schemas.openxmlformats.org/officeDocument/2006/relationships/image" Target="../media/image30.png"/><Relationship Id="rId30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дорожные знаки\46814993_1248709494_Neznay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8"/>
            <a:ext cx="9170996" cy="68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04663"/>
            <a:ext cx="6548264" cy="301421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Незнайка и его друзья в мире дорожных знаков.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(викторина)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7226" y="4149080"/>
            <a:ext cx="4096544" cy="17281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 Ильина Татьяна Анатольевна, учитель начальных классов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 4»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Энгельса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истратор\Desktop\46814993_1248709494_Neznay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564770"/>
            <a:ext cx="3037772" cy="2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49" y="-20248"/>
            <a:ext cx="162516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министратор\Desktop\дорожные знаки\3ac7a3db69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4698"/>
            <a:ext cx="3168352" cy="50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дминистратор\Desktop\дорожные знаки\Neznayka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1191"/>
            <a:ext cx="3505572" cy="408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1581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53735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67617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лако 10"/>
          <p:cNvSpPr/>
          <p:nvPr/>
        </p:nvSpPr>
        <p:spPr>
          <a:xfrm>
            <a:off x="1547664" y="158250"/>
            <a:ext cx="5258648" cy="151216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23986" y="332656"/>
            <a:ext cx="2506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тротуар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3891861" y="2050434"/>
            <a:ext cx="5159424" cy="2592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не катится автобус.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трамваи не пройдут.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спокойно пешеходы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Вдоль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улице идут. </a:t>
            </a:r>
          </a:p>
        </p:txBody>
      </p:sp>
    </p:spTree>
    <p:extLst>
      <p:ext uri="{BB962C8B-B14F-4D97-AF65-F5344CB8AC3E}">
        <p14:creationId xmlns:p14="http://schemas.microsoft.com/office/powerpoint/2010/main" val="3246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" y="-34323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908720"/>
            <a:ext cx="3744416" cy="49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Администратор\Desktop\дорожные знаки\8b781ad425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34" y="2276872"/>
            <a:ext cx="2919137" cy="42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Users\Администратор\Desktop\дорожные знаки\0_94b04_5f9bcadd_X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64" y="2424185"/>
            <a:ext cx="2376264" cy="40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54449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49" y="5449586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C:\Users\Администратор\Desktop\дорожные знаки\Новая папка\3_2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60" y="2347242"/>
            <a:ext cx="912946" cy="91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15516" y="2398645"/>
            <a:ext cx="3960440" cy="2592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 если пешеходу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Тротуар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по пути?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нужно пешеходу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Мостовую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перейти?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Сразу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ищет пешеход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 ?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30800" y="221842"/>
            <a:ext cx="6125375" cy="18285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Администратор\Desktop\дорожные знаки\Новая папка\080625_3045_289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25" y="514683"/>
            <a:ext cx="788073" cy="7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15616" y="412862"/>
            <a:ext cx="29769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дорожный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переход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5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40" y="2262161"/>
            <a:ext cx="5410944" cy="2592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дорожная загадка: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зовется та лошадка,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легла на переходы,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шагают пешеходы? </a:t>
            </a:r>
          </a:p>
        </p:txBody>
      </p:sp>
      <p:pic>
        <p:nvPicPr>
          <p:cNvPr id="6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908720"/>
            <a:ext cx="3744416" cy="49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Администратор\Desktop\дорожные знаки\8b781ad425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34" y="2276872"/>
            <a:ext cx="2919137" cy="42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54449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49" y="5449586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C:\Users\Администратор\Desktop\дорожные знаки\Новая папка\3_2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60" y="2347242"/>
            <a:ext cx="912946" cy="91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дминистратор\Desktop\дорожные знаки\0_8d9cc_20a2e247_XL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512795"/>
            <a:ext cx="2694496" cy="42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332468" y="205241"/>
            <a:ext cx="4543264" cy="140695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08850" y="412862"/>
            <a:ext cx="15905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зебра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2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40" y="2414866"/>
            <a:ext cx="5410944" cy="2592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Грозно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мчат автомобили,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железная река!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тебя не раздавили,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Словно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хрупкого жучка, –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дорогой, словно грот,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</p:txBody>
      </p:sp>
      <p:pic>
        <p:nvPicPr>
          <p:cNvPr id="6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908720"/>
            <a:ext cx="3744416" cy="49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Администратор\Desktop\дорожные знаки\8b781ad425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34" y="2276872"/>
            <a:ext cx="2919137" cy="42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54449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49" y="5449586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C:\Users\Администратор\Desktop\дорожные знаки\Новая папка\3_2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60" y="2347242"/>
            <a:ext cx="912946" cy="91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дминистратор\Desktop\дорожные знаки\0_8d9cc_20a2e247_XL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512795"/>
            <a:ext cx="2694496" cy="42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30800" y="221842"/>
            <a:ext cx="6125375" cy="18285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14821" y="412862"/>
            <a:ext cx="31785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подземный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переход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C:\Users\Администратор\Desktop\дорожные знаки\Новая папка\48_4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12863"/>
            <a:ext cx="1080120" cy="10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632150" cy="51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Администратор\Desktop\дорожные знаки\80483776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154"/>
            <a:ext cx="4019929" cy="43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дминистратор\Desktop\дорожные знаки\0_8d9c1_e8e7900a_X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92" y="2894001"/>
            <a:ext cx="2009965" cy="36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75" y="4420234"/>
            <a:ext cx="1083444" cy="2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77272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44" y="6073692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81" y="5102549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Администратор\Desktop\дорожные знаки\Новая папка\47658a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73" y="2825127"/>
            <a:ext cx="1027733" cy="10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30800" y="221842"/>
            <a:ext cx="6125375" cy="18285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30847" y="412862"/>
            <a:ext cx="29465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дорожные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работы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4249746" y="2132856"/>
            <a:ext cx="47577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 повесили с рассветом,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знал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этом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ремонт идёт дороги -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свои ноги!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Администратор\Desktop\дорожные знаки\Новая папка\Копатель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97" y="412862"/>
            <a:ext cx="1181043" cy="10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632150" cy="51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Администратор\Desktop\дорожные знаки\80483776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154"/>
            <a:ext cx="4019929" cy="43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дминистратор\Desktop\дорожные знаки\0_8d9c1_e8e7900a_X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92" y="2894001"/>
            <a:ext cx="2009965" cy="36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75" y="4420234"/>
            <a:ext cx="1083444" cy="2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77272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44" y="6073692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81" y="5102549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Администратор\Desktop\дорожные знаки\Новая папка\47658a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73" y="2825127"/>
            <a:ext cx="1027733" cy="10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30800" y="221842"/>
            <a:ext cx="6125375" cy="18285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249746" y="2132856"/>
            <a:ext cx="4757700" cy="2592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что за чудо-юдо,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Два горба, как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верблюда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Треугольный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знак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как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истратор\Desktop\дорожные знаки\Новая папка\1.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61" y="404664"/>
            <a:ext cx="1109663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75856" y="412862"/>
            <a:ext cx="26564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неровная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дорога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1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632150" cy="51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Администратор\Desktop\дорожные знаки\80483776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154"/>
            <a:ext cx="4019929" cy="43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дминистратор\Desktop\дорожные знаки\0_8d9c1_e8e7900a_X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92" y="2894001"/>
            <a:ext cx="2009965" cy="36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75" y="4420234"/>
            <a:ext cx="1083444" cy="2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77272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44" y="6073692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81" y="5102549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Администратор\Desktop\дорожные знаки\Новая папка\47658a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73" y="2825127"/>
            <a:ext cx="1027733" cy="10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30800" y="221842"/>
            <a:ext cx="6125375" cy="18285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249746" y="2132856"/>
            <a:ext cx="4757700" cy="2592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Предупреждает этот знак,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дороги здесь зигзаг,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впереди машину ждёт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Крутой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76043" y="412862"/>
            <a:ext cx="24561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опасный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поворот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C:\Users\Администратор\Desktop\дорожные знаки\Новая папка\1.11.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48" y="412862"/>
            <a:ext cx="11049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75" y="4420234"/>
            <a:ext cx="1083444" cy="2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" y="4869160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77" y="5950578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22" y="521496"/>
            <a:ext cx="2696111" cy="41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Администратор\Desktop\дорожные знаки\42d6411f57a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944141" cy="42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C:\Users\Администратор\Desktop\дорожные знаки\Новая папка\avtobusnaja_ostanovka-dorozhnyj_zna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10" y="1916832"/>
            <a:ext cx="599805" cy="8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истратор\Desktop\дорожные знаки\0_72b81_e3f66018_L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50433"/>
            <a:ext cx="2507105" cy="41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лако 15"/>
          <p:cNvSpPr/>
          <p:nvPr/>
        </p:nvSpPr>
        <p:spPr>
          <a:xfrm>
            <a:off x="332471" y="221843"/>
            <a:ext cx="4543264" cy="140695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3826" y="412862"/>
            <a:ext cx="22605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трамвай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287322" y="2132856"/>
            <a:ext cx="4757700" cy="25922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по рельсам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мчит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машина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Держится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провода,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надо ей бензина,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мчать туда-сюда.</a:t>
            </a:r>
          </a:p>
        </p:txBody>
      </p:sp>
    </p:spTree>
    <p:extLst>
      <p:ext uri="{BB962C8B-B14F-4D97-AF65-F5344CB8AC3E}">
        <p14:creationId xmlns:p14="http://schemas.microsoft.com/office/powerpoint/2010/main" val="196437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75" y="4420234"/>
            <a:ext cx="1083444" cy="2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" y="4869160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77" y="5950578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22" y="521496"/>
            <a:ext cx="2696111" cy="41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Администратор\Desktop\дорожные знаки\42d6411f57a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944141" cy="42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C:\Users\Администратор\Desktop\дорожные знаки\Новая папка\avtobusnaja_ostanovka-dorozhnyj_zna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10" y="1916832"/>
            <a:ext cx="599805" cy="8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истратор\Desktop\дорожные знаки\0_72b81_e3f66018_L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50433"/>
            <a:ext cx="2507105" cy="41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лако 15"/>
          <p:cNvSpPr/>
          <p:nvPr/>
        </p:nvSpPr>
        <p:spPr>
          <a:xfrm>
            <a:off x="30801" y="221843"/>
            <a:ext cx="5189272" cy="140695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11421" y="412862"/>
            <a:ext cx="29853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троллейбус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287322" y="2132856"/>
            <a:ext cx="4757700" cy="2592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Поднял кверху две руки -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Взял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две жилы в кулаки.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дорогу, постовой,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Побегу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мостовой. </a:t>
            </a:r>
          </a:p>
        </p:txBody>
      </p:sp>
    </p:spTree>
    <p:extLst>
      <p:ext uri="{BB962C8B-B14F-4D97-AF65-F5344CB8AC3E}">
        <p14:creationId xmlns:p14="http://schemas.microsoft.com/office/powerpoint/2010/main" val="26543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75" y="4420234"/>
            <a:ext cx="1083444" cy="2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50" y="5950578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22" y="5166270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98" y="5950578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" y="521496"/>
            <a:ext cx="3644427" cy="41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Администратор\Desktop\дорожные знаки\42d6411f57a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2536"/>
            <a:ext cx="2952328" cy="42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C:\Users\Администратор\Desktop\дорожные знаки\Новая папка\avtobusnaja_ostanovka-dorozhnyj_zna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29" y="2788426"/>
            <a:ext cx="599805" cy="8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дминистратор\Desktop\дорожные знаки\0_72b80_93cf0bc_L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29" y="2942042"/>
            <a:ext cx="2315840" cy="37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лако 15"/>
          <p:cNvSpPr/>
          <p:nvPr/>
        </p:nvSpPr>
        <p:spPr>
          <a:xfrm>
            <a:off x="146511" y="221843"/>
            <a:ext cx="4734919" cy="126294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77028" y="412862"/>
            <a:ext cx="2054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автобус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4249746" y="2132856"/>
            <a:ext cx="47577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за чудо этот дом,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Окна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светлые кругом.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Носит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обувь из резины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питается бензином. </a:t>
            </a:r>
          </a:p>
        </p:txBody>
      </p:sp>
    </p:spTree>
    <p:extLst>
      <p:ext uri="{BB962C8B-B14F-4D97-AF65-F5344CB8AC3E}">
        <p14:creationId xmlns:p14="http://schemas.microsoft.com/office/powerpoint/2010/main" val="26543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image_6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3741" y="1556792"/>
            <a:ext cx="483488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в котором с тобой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мы живём,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по праву сравнить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с букварём.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Азбукой улиц, проспектов,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дорог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даёт нам всё время урок.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она, азбука, - над головой: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Знаки развешаны вдоль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мостовой,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Азбуку города помни всегда,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не случилась с тобою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беда.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дминистратор\Desktop\дорожные знаки\6a1f2452bd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1"/>
            <a:ext cx="4173741" cy="41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дорожные знаки\0_8f085_f73038d1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304256" cy="36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854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75" y="4420234"/>
            <a:ext cx="1083444" cy="2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" y="5128983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26879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7144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Администратор\Desktop\дорожные знаки\e29008760f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5" y="1627592"/>
            <a:ext cx="3487625" cy="47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дминистратор\Desktop\дорожные знаки\69724550_0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88752"/>
            <a:ext cx="2552544" cy="386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лако 16"/>
          <p:cNvSpPr/>
          <p:nvPr/>
        </p:nvSpPr>
        <p:spPr>
          <a:xfrm>
            <a:off x="971600" y="221842"/>
            <a:ext cx="5184575" cy="18285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671800"/>
            <a:ext cx="1324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212930" y="2132856"/>
            <a:ext cx="4757700" cy="2592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стадиону этот путь,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кроссовки не забудь!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Видишь, как бегут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дружно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 дружить со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спортом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нужно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1267" name="Picture 3" descr="C:\Users\Администратор\Desktop\дорожные знаки\Новая папка\1_2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1705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C:\Users\Администратор\Desktop\дорожные знаки\Новая папка\wonderful-bike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22" y="2010929"/>
            <a:ext cx="913284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75" y="4420234"/>
            <a:ext cx="1083444" cy="2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" y="5128983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26879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7144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Администратор\Desktop\дорожные знаки\e29008760f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85" y="1859412"/>
            <a:ext cx="3487625" cy="47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дминистратор\Desktop\дорожные знаки\69724550_0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03" y="2799544"/>
            <a:ext cx="2552544" cy="386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лако 12"/>
          <p:cNvSpPr/>
          <p:nvPr/>
        </p:nvSpPr>
        <p:spPr>
          <a:xfrm>
            <a:off x="30800" y="221842"/>
            <a:ext cx="6125375" cy="205503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0636" y="412862"/>
            <a:ext cx="3126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движение без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остановки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запрещено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12930" y="2536695"/>
            <a:ext cx="4757700" cy="2592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 странная у знака,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Больше нет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таких,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ребята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квадрат он и не круг,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машины встали вдруг.</a:t>
            </a:r>
          </a:p>
        </p:txBody>
      </p:sp>
      <p:pic>
        <p:nvPicPr>
          <p:cNvPr id="16386" name="Picture 2" descr="C:\Users\Администратор\Desktop\дорожные знаки\Новая папка\47658a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97" y="433744"/>
            <a:ext cx="1273325" cy="12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3" descr="C:\Users\Администратор\Desktop\дорожные знаки\Новая папка\wonderful-bike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69" y="2196955"/>
            <a:ext cx="913284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75" y="4420234"/>
            <a:ext cx="1083444" cy="2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" y="5128983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26879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7144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Администратор\Desktop\дорожные знаки\e29008760f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60" y="1654926"/>
            <a:ext cx="3487625" cy="47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дминистратор\Desktop\дорожные знаки\69724550_0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99544"/>
            <a:ext cx="2552544" cy="386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лако 12"/>
          <p:cNvSpPr/>
          <p:nvPr/>
        </p:nvSpPr>
        <p:spPr>
          <a:xfrm>
            <a:off x="30800" y="221842"/>
            <a:ext cx="6125375" cy="18285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44295" y="412862"/>
            <a:ext cx="21196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стоянки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12930" y="2132856"/>
            <a:ext cx="5007142" cy="2592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стоянку у ограды -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pic>
        <p:nvPicPr>
          <p:cNvPr id="17" name="Picture 23" descr="C:\Users\Администратор\Desktop\дорожные знаки\Новая папка\wonderful-bike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85" y="2050433"/>
            <a:ext cx="913284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Администратор\Desktop\дорожные знаки\Новая папка\imag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42" y="401910"/>
            <a:ext cx="1083444" cy="10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lvl="0">
              <a:spcBef>
                <a:spcPts val="0"/>
              </a:spcBef>
            </a:pPr>
            <a:r>
              <a:rPr lang="en-US" sz="4800" dirty="0">
                <a:solidFill>
                  <a:prstClr val="black"/>
                </a:solidFill>
                <a:hlinkClick r:id="rId2"/>
              </a:rPr>
              <a:t>http://www.scritube.com/files/gradinita/24_poze/image123.jpg</a:t>
            </a:r>
            <a:r>
              <a:rPr lang="ru-RU" sz="4800" dirty="0">
                <a:solidFill>
                  <a:srgbClr val="002060"/>
                </a:solidFill>
                <a:hlinkClick r:id="rId2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светофор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3"/>
              </a:rPr>
              <a:t>http://www.uvdhmao.ru/upload/iblock/d6d/d6d24c54b3c104f7044a514493a8c47e.jpg</a:t>
            </a:r>
            <a:r>
              <a:rPr lang="ru-RU" sz="4800" dirty="0">
                <a:solidFill>
                  <a:srgbClr val="002060"/>
                </a:solidFill>
                <a:hlinkClick r:id="rId3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Осторожно-дети!»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4"/>
              </a:rPr>
              <a:t>http://detsad-kitty.ru/uploads/posts/2009-05/1243666125_peshexod-2.png</a:t>
            </a:r>
            <a:r>
              <a:rPr lang="ru-RU" sz="4800" dirty="0">
                <a:solidFill>
                  <a:srgbClr val="002060"/>
                </a:solidFill>
                <a:hlinkClick r:id="rId4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Пешеходный переход»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5"/>
              </a:rPr>
              <a:t>http://www.wien.gv.at/verkehr/verkehrszeichen/images/vorschriftszeichen-35-gr.jpg</a:t>
            </a:r>
            <a:r>
              <a:rPr lang="ru-RU" sz="4800" dirty="0">
                <a:solidFill>
                  <a:srgbClr val="002060"/>
                </a:solidFill>
                <a:hlinkClick r:id="rId5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Остановка запрещена»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6"/>
              </a:rPr>
              <a:t>http://biblio1702.ru/6.jpg</a:t>
            </a:r>
            <a:r>
              <a:rPr lang="ru-RU" sz="4800" dirty="0">
                <a:solidFill>
                  <a:srgbClr val="002060"/>
                </a:solidFill>
                <a:hlinkClick r:id="rId6"/>
              </a:rPr>
              <a:t>-знак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r>
              <a:rPr lang="ru-RU" sz="4800" dirty="0" err="1">
                <a:solidFill>
                  <a:srgbClr val="002060"/>
                </a:solidFill>
              </a:rPr>
              <a:t>знак</a:t>
            </a:r>
            <a:r>
              <a:rPr lang="ru-RU" sz="4800" dirty="0">
                <a:solidFill>
                  <a:srgbClr val="002060"/>
                </a:solidFill>
              </a:rPr>
              <a:t>  « Езда на велосипеде запрещена»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7"/>
              </a:rPr>
              <a:t>http://www.vsluh.ru/system/post_images/original/233/233207/%D0%B7%D0%BD%D0%B0%D0%BA%20%D0%BA%D0%B8%D1%80%D0%BF%D0%B8%D1%87.png?1312967773</a:t>
            </a:r>
            <a:r>
              <a:rPr lang="ru-RU" sz="4800" dirty="0">
                <a:solidFill>
                  <a:srgbClr val="002060"/>
                </a:solidFill>
                <a:hlinkClick r:id="rId7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Въезд запрещен»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8"/>
              </a:rPr>
              <a:t>http://www.newsprom.ru/</a:t>
            </a:r>
            <a:r>
              <a:rPr lang="ru-RU" sz="4800" dirty="0">
                <a:solidFill>
                  <a:srgbClr val="002060"/>
                </a:solidFill>
                <a:hlinkClick r:id="rId8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 знак « Подземный переход»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9"/>
              </a:rPr>
              <a:t>http://1nsk.ru/data/foto/126/original/f53d66d59b.jpg</a:t>
            </a:r>
            <a:r>
              <a:rPr lang="ru-RU" sz="4800" dirty="0">
                <a:solidFill>
                  <a:srgbClr val="002060"/>
                </a:solidFill>
                <a:hlinkClick r:id="rId9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 знак « Движение пешеходов запрещено»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10"/>
              </a:rPr>
              <a:t>http://xn--80aqmgeg0b.xn--p1ai/upload/iblock/866/3.20.jpg</a:t>
            </a:r>
            <a:r>
              <a:rPr lang="ru-RU" sz="4800" dirty="0">
                <a:solidFill>
                  <a:srgbClr val="002060"/>
                </a:solidFill>
                <a:hlinkClick r:id="rId10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 знак « Обгон запрещен»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11"/>
              </a:rPr>
              <a:t>http://www.volynnews.com/files/news/2009/10-15/10508-1u.jpg</a:t>
            </a:r>
            <a:r>
              <a:rPr lang="ru-RU" sz="4800" dirty="0">
                <a:solidFill>
                  <a:srgbClr val="002060"/>
                </a:solidFill>
                <a:hlinkClick r:id="rId11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Скользкая дорога»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12"/>
              </a:rPr>
              <a:t>http://search.ligazakon.ua/l_flib1.nsf/LookupFiles/kp931094_img_176.GIF/$file/kp931094_img_176.GIF</a:t>
            </a:r>
            <a:r>
              <a:rPr lang="ru-RU" sz="4800" dirty="0">
                <a:solidFill>
                  <a:srgbClr val="002060"/>
                </a:solidFill>
                <a:hlinkClick r:id="rId12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Место стоянки»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13"/>
              </a:rPr>
              <a:t>http://www.kornilova.by/upload/iblock/f87/ocewpi%20mhkxeeldr.gif</a:t>
            </a:r>
            <a:r>
              <a:rPr lang="ru-RU" sz="4800" dirty="0">
                <a:solidFill>
                  <a:srgbClr val="002060"/>
                </a:solidFill>
                <a:hlinkClick r:id="rId13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Прочие опасности»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14"/>
              </a:rPr>
              <a:t>http://im2-tub-ru.yandex.net/i?id=297505979-31-72&amp;n=21</a:t>
            </a:r>
            <a:r>
              <a:rPr lang="ru-RU" sz="4800" dirty="0">
                <a:solidFill>
                  <a:srgbClr val="002060"/>
                </a:solidFill>
                <a:hlinkClick r:id="rId14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Светофорное регулирование»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15"/>
              </a:rPr>
              <a:t>http://alfacar.kz/static/img/pdd_signs/short/2_4.png</a:t>
            </a:r>
            <a:r>
              <a:rPr lang="ru-RU" sz="4800" dirty="0">
                <a:solidFill>
                  <a:srgbClr val="002060"/>
                </a:solidFill>
                <a:hlinkClick r:id="rId15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Уступи дорогу»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16"/>
              </a:rPr>
              <a:t>http://www.derev-grad.ru/stroitelstvo/tehnicheskoe-regulirovanie-stroitelstva/kapitalnoe-stroitelstvo-v-otdelnyh-otraslyah-hozyaistvennoi-deyatelnosti/transportnoe-stroitelstvo/avtomobilnye-dorogi/img2131.png</a:t>
            </a:r>
            <a:r>
              <a:rPr lang="ru-RU" sz="4800" dirty="0">
                <a:solidFill>
                  <a:srgbClr val="002060"/>
                </a:solidFill>
                <a:hlinkClick r:id="rId16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«Движение запрещено»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17"/>
              </a:rPr>
              <a:t>http://www.pochemu4ka.ru/_ld/17/38900580.png</a:t>
            </a:r>
            <a:r>
              <a:rPr lang="ru-RU" sz="4800" dirty="0">
                <a:solidFill>
                  <a:srgbClr val="002060"/>
                </a:solidFill>
                <a:hlinkClick r:id="rId17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Движение без остановки запрещено»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18"/>
              </a:rPr>
              <a:t>http://www.vip-instruktors.ru/</a:t>
            </a:r>
            <a:r>
              <a:rPr lang="ru-RU" sz="4800" dirty="0">
                <a:solidFill>
                  <a:srgbClr val="002060"/>
                </a:solidFill>
                <a:hlinkClick r:id="rId18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Место для разворота»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19"/>
              </a:rPr>
              <a:t>http://www.drivenn.ru/_data/objects/0019/9166/view_icon_photo.gif</a:t>
            </a:r>
            <a:r>
              <a:rPr lang="ru-RU" sz="4800" dirty="0">
                <a:solidFill>
                  <a:srgbClr val="002060"/>
                </a:solidFill>
                <a:hlinkClick r:id="rId19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Телефон»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20"/>
              </a:rPr>
              <a:t>http://www.drivenn.ru/_data/objects/0019/9167/view_icon_photo.gif</a:t>
            </a:r>
            <a:r>
              <a:rPr lang="ru-RU" sz="4800" dirty="0">
                <a:solidFill>
                  <a:srgbClr val="002060"/>
                </a:solidFill>
              </a:rPr>
              <a:t>=-знак « Пункт питания»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21"/>
              </a:rPr>
              <a:t>http://i.pokeroff.ru/uploads/wysiwyg/_/_1/_14/14_1342431987.jpeg</a:t>
            </a:r>
            <a:r>
              <a:rPr lang="ru-RU" sz="4800" dirty="0">
                <a:solidFill>
                  <a:srgbClr val="002060"/>
                </a:solidFill>
                <a:hlinkClick r:id="rId21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знак-« Дикие животные»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22"/>
              </a:rPr>
              <a:t>http://euroznak.com.ua/static/images/catalog/60/1.19-perekrestok-s-dvizheniem-po-krugu.gif</a:t>
            </a:r>
            <a:r>
              <a:rPr lang="ru-RU" sz="4800" dirty="0">
                <a:solidFill>
                  <a:srgbClr val="002060"/>
                </a:solidFill>
                <a:hlinkClick r:id="rId22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Пересечение с круговым  движением»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23"/>
              </a:rPr>
              <a:t>http://www.vzsar.ru/i/news/vzsar_ru_64103</a:t>
            </a:r>
            <a:r>
              <a:rPr lang="ru-RU" sz="4800" dirty="0">
                <a:solidFill>
                  <a:srgbClr val="002060"/>
                </a:solidFill>
                <a:hlinkClick r:id="rId23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Железнодорожный переезд»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24"/>
              </a:rPr>
              <a:t>http://tonis.ua/siteimages/news/2012remont.jpg</a:t>
            </a:r>
            <a:r>
              <a:rPr lang="ru-RU" sz="4800" dirty="0">
                <a:solidFill>
                  <a:srgbClr val="002060"/>
                </a:solidFill>
                <a:hlinkClick r:id="rId24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- « Дорожные работы»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25"/>
              </a:rPr>
              <a:t>http://img.lenta.ru/articles/2009/07/17/rosavia/picture.jpg</a:t>
            </a:r>
            <a:r>
              <a:rPr lang="ru-RU" sz="4800" dirty="0">
                <a:solidFill>
                  <a:srgbClr val="002060"/>
                </a:solidFill>
                <a:hlinkClick r:id="rId25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Низко летящие самолеты»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26"/>
              </a:rPr>
              <a:t>http://docload.spb.ru/Pages_gosttext/gost_835.files/image054.jpg</a:t>
            </a:r>
            <a:r>
              <a:rPr lang="ru-RU" sz="4800" dirty="0">
                <a:solidFill>
                  <a:srgbClr val="002060"/>
                </a:solidFill>
                <a:hlinkClick r:id="rId26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Сужение дороги»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27"/>
              </a:rPr>
              <a:t>http://www.infoznak.ru/r_signs/7.1.jpg</a:t>
            </a:r>
            <a:r>
              <a:rPr lang="ru-RU" sz="4800" dirty="0">
                <a:solidFill>
                  <a:srgbClr val="002060"/>
                </a:solidFill>
                <a:hlinkClick r:id="rId27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знак « Пункт первой медицинской помощи»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28"/>
              </a:rPr>
              <a:t>http://img1.liveinternet.ru/images/attach/c/2/64/813/64813150_1286109133_multik59.png</a:t>
            </a:r>
            <a:r>
              <a:rPr lang="ru-RU" sz="4800" dirty="0">
                <a:solidFill>
                  <a:srgbClr val="002060"/>
                </a:solidFill>
                <a:hlinkClick r:id="rId28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Буратино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002060"/>
                </a:solidFill>
                <a:hlinkClick r:id="rId29"/>
              </a:rPr>
              <a:t>http://puzzing.ru/public/puzzles/preview/26/28/26281130082011.jpg</a:t>
            </a:r>
            <a:r>
              <a:rPr lang="ru-RU" sz="4800" dirty="0">
                <a:solidFill>
                  <a:srgbClr val="002060"/>
                </a:solidFill>
                <a:hlinkClick r:id="rId29"/>
              </a:rPr>
              <a:t>-</a:t>
            </a:r>
            <a:r>
              <a:rPr lang="ru-RU" sz="4800" dirty="0">
                <a:solidFill>
                  <a:srgbClr val="002060"/>
                </a:solidFill>
              </a:rPr>
              <a:t> Мальвина</a:t>
            </a:r>
          </a:p>
          <a:p>
            <a:pPr lvl="0">
              <a:spcBef>
                <a:spcPts val="0"/>
              </a:spcBef>
            </a:pPr>
            <a:r>
              <a:rPr lang="en-US" sz="4800" dirty="0">
                <a:solidFill>
                  <a:srgbClr val="4E67C8"/>
                </a:solidFill>
                <a:hlinkClick r:id="rId30"/>
              </a:rPr>
              <a:t>http://prezentazia.ucoz.ru/load/zvuki_dlja_prezentacij/nabor_zvukov/5-1-0-1</a:t>
            </a:r>
            <a:r>
              <a:rPr lang="ru-RU" sz="4800" dirty="0">
                <a:solidFill>
                  <a:srgbClr val="4E67C8"/>
                </a:solidFill>
                <a:hlinkClick r:id="rId30"/>
              </a:rPr>
              <a:t>-</a:t>
            </a:r>
            <a:r>
              <a:rPr lang="ru-RU" sz="4800" dirty="0">
                <a:solidFill>
                  <a:srgbClr val="4E67C8"/>
                </a:solidFill>
              </a:rPr>
              <a:t> </a:t>
            </a:r>
            <a:r>
              <a:rPr lang="ru-RU" sz="4800" dirty="0">
                <a:solidFill>
                  <a:prstClr val="black"/>
                </a:solidFill>
              </a:rPr>
              <a:t>звуки</a:t>
            </a:r>
          </a:p>
          <a:p>
            <a:pPr lvl="0">
              <a:spcBef>
                <a:spcPts val="0"/>
              </a:spcBef>
            </a:pPr>
            <a:r>
              <a:rPr lang="ru-RU" sz="4800" dirty="0">
                <a:solidFill>
                  <a:prstClr val="black"/>
                </a:solidFill>
              </a:rPr>
              <a:t>О.Е. </a:t>
            </a:r>
            <a:r>
              <a:rPr lang="ru-RU" sz="4800" dirty="0" err="1">
                <a:solidFill>
                  <a:prstClr val="black"/>
                </a:solidFill>
              </a:rPr>
              <a:t>Жиренко</a:t>
            </a:r>
            <a:r>
              <a:rPr lang="ru-RU" sz="4800" dirty="0">
                <a:solidFill>
                  <a:prstClr val="black"/>
                </a:solidFill>
              </a:rPr>
              <a:t> « Внеклассные мероприятия в начальных классах». (Издательство « Вако»2009г)- загадки о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4800" dirty="0" smtClean="0">
                <a:solidFill>
                  <a:prstClr val="black"/>
                </a:solidFill>
              </a:rPr>
              <a:t>               </a:t>
            </a:r>
            <a:r>
              <a:rPr lang="ru-RU" sz="4800" dirty="0">
                <a:solidFill>
                  <a:prstClr val="black"/>
                </a:solidFill>
              </a:rPr>
              <a:t>дорожных знаках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6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232219" y="6182672"/>
            <a:ext cx="2160240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568068" y="5373216"/>
            <a:ext cx="1257542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3493944" y="4897062"/>
            <a:ext cx="1080120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4034004" y="4336503"/>
            <a:ext cx="1210607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 rot="21226272">
            <a:off x="4728786" y="3780011"/>
            <a:ext cx="1252428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 rot="21031608">
            <a:off x="5287915" y="3191349"/>
            <a:ext cx="1112989" cy="61844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763688" y="5797209"/>
            <a:ext cx="1257542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5652120" y="2636912"/>
            <a:ext cx="1060304" cy="44888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6012675" y="2074810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6409469" y="1556487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5343744" y="1889901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2392459" y="2224279"/>
            <a:ext cx="711696" cy="42586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1668187" y="1914519"/>
            <a:ext cx="711696" cy="42586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266540" y="1648950"/>
            <a:ext cx="1435968" cy="42586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дминистратор\Desktop\дорожные знаки\3ac7a3db69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" y="3363135"/>
            <a:ext cx="1754211" cy="28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но 1 21"/>
          <p:cNvSpPr/>
          <p:nvPr/>
        </p:nvSpPr>
        <p:spPr>
          <a:xfrm>
            <a:off x="3020429" y="5843831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3932719" y="5613368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4897379" y="5614386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5875852" y="5651534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6797515" y="5985337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/>
          <p:cNvSpPr/>
          <p:nvPr/>
        </p:nvSpPr>
        <p:spPr>
          <a:xfrm>
            <a:off x="3140434" y="256062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/>
          <p:cNvSpPr/>
          <p:nvPr/>
        </p:nvSpPr>
        <p:spPr>
          <a:xfrm>
            <a:off x="3569226" y="307264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1 30"/>
          <p:cNvSpPr/>
          <p:nvPr/>
        </p:nvSpPr>
        <p:spPr>
          <a:xfrm>
            <a:off x="4483965" y="310397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1 31"/>
          <p:cNvSpPr/>
          <p:nvPr/>
        </p:nvSpPr>
        <p:spPr>
          <a:xfrm>
            <a:off x="3553847" y="2087625"/>
            <a:ext cx="1817047" cy="5183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7092281" y="6246751"/>
            <a:ext cx="1789570" cy="5183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Администратор\Desktop\дорожные знаки\e29008760f8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9" y="171410"/>
            <a:ext cx="1462367" cy="16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68" y="2920320"/>
            <a:ext cx="2274175" cy="27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дорожные знаки\8b781ad425a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897164"/>
            <a:ext cx="1802790" cy="26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59" y="42266"/>
            <a:ext cx="1756491" cy="15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47" y="0"/>
            <a:ext cx="1686313" cy="231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дорожные знаки\42d6411f57a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44" y="412570"/>
            <a:ext cx="1513068" cy="19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истратор\Desktop\дорожные знаки\80483776_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5" y="42266"/>
            <a:ext cx="2161621" cy="19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Администратор\Desktop\дорожные знаки\0_94b04_5f9bcadd_X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30" y="4290153"/>
            <a:ext cx="1417666" cy="24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Администратор\Desktop\дорожные знаки\69703375_0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9" y="719235"/>
            <a:ext cx="1108412" cy="167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Администратор\Desktop\дорожные знаки\69703311_0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7" y="553556"/>
            <a:ext cx="1103601" cy="15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Администратор\Desktop\дорожные знаки\0_72b80_93cf0bc_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96" y="691924"/>
            <a:ext cx="1100368" cy="17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77" y="6386355"/>
            <a:ext cx="621835" cy="3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47" y="5878937"/>
            <a:ext cx="621835" cy="3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09" y="6376341"/>
            <a:ext cx="621835" cy="3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дорожные знаки\69614694_0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84" y="4115135"/>
            <a:ext cx="1122363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76" y="2160470"/>
            <a:ext cx="621835" cy="37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08" y="2495499"/>
            <a:ext cx="621835" cy="3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43" y="2777753"/>
            <a:ext cx="621835" cy="3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553309"/>
            <a:ext cx="621835" cy="3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63" y="2731246"/>
            <a:ext cx="621835" cy="3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21" y="2359675"/>
            <a:ext cx="621835" cy="3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86" y="3126024"/>
            <a:ext cx="621835" cy="4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88" y="2605948"/>
            <a:ext cx="621835" cy="4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84" y="2548250"/>
            <a:ext cx="621835" cy="3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8" descr="D:\Картинки\прозрачные\0c08c88ccb07f2238a7d734860366536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07" y="6352996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Администратор\Desktop\дорожные знаки\Новая папка\47658a.gi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50" y="42266"/>
            <a:ext cx="634966" cy="6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Администратор\Desktop\дорожные знаки\Новая папка\avtobusnaja_ostanovka-dorozhnyj_znak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89" y="85698"/>
            <a:ext cx="599805" cy="8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Администратор\Desktop\дорожные знаки\Новая папка\3_21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83" y="3798831"/>
            <a:ext cx="695283" cy="6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Администратор\Desktop\дорожные знаки\Новая папка\wonderful-bike-icon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1" y="44180"/>
            <a:ext cx="913284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8" descr="D:\Картинки\прозрачные\0c08c88ccb07f2238a7d734860366536.pn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85" y="6373716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D:\Картинки\прозрачные\0c08c88ccb07f2238a7d734860366536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33" y="6377682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35278 -0.0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232219" y="6182672"/>
            <a:ext cx="2160240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568068" y="5373216"/>
            <a:ext cx="1257542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3493944" y="4897062"/>
            <a:ext cx="1080120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4034004" y="4336503"/>
            <a:ext cx="1210607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 rot="21226272">
            <a:off x="4728786" y="3780011"/>
            <a:ext cx="1252428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 rot="21031608">
            <a:off x="5287915" y="3191349"/>
            <a:ext cx="1112989" cy="61844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763688" y="5797209"/>
            <a:ext cx="1257542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5652120" y="2636912"/>
            <a:ext cx="1060304" cy="44888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6012675" y="2074810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6409469" y="1556487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5343744" y="1889901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2392459" y="2224279"/>
            <a:ext cx="711696" cy="42586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1668187" y="1914519"/>
            <a:ext cx="711696" cy="42586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266540" y="1648950"/>
            <a:ext cx="1435968" cy="42586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дминистратор\Desktop\дорожные знаки\3ac7a3db69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" y="3363135"/>
            <a:ext cx="1754211" cy="28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но 1 21"/>
          <p:cNvSpPr/>
          <p:nvPr/>
        </p:nvSpPr>
        <p:spPr>
          <a:xfrm>
            <a:off x="3020429" y="5843831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3932719" y="5613368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4897379" y="5614386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5875852" y="5651534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6797515" y="5985337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/>
          <p:cNvSpPr/>
          <p:nvPr/>
        </p:nvSpPr>
        <p:spPr>
          <a:xfrm>
            <a:off x="3140434" y="256062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/>
          <p:cNvSpPr/>
          <p:nvPr/>
        </p:nvSpPr>
        <p:spPr>
          <a:xfrm>
            <a:off x="3569226" y="307264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1 30"/>
          <p:cNvSpPr/>
          <p:nvPr/>
        </p:nvSpPr>
        <p:spPr>
          <a:xfrm>
            <a:off x="4483965" y="310397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1 31"/>
          <p:cNvSpPr/>
          <p:nvPr/>
        </p:nvSpPr>
        <p:spPr>
          <a:xfrm>
            <a:off x="3553847" y="2087625"/>
            <a:ext cx="1817047" cy="5183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7092281" y="6246751"/>
            <a:ext cx="1789570" cy="5183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Администратор\Desktop\дорожные знаки\e29008760f8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9" y="171410"/>
            <a:ext cx="1462367" cy="16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68" y="2920320"/>
            <a:ext cx="2274175" cy="27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дорожные знаки\8b781ad425a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897164"/>
            <a:ext cx="1802790" cy="26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59" y="42266"/>
            <a:ext cx="1756491" cy="15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47" y="0"/>
            <a:ext cx="1686313" cy="231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дорожные знаки\42d6411f57a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44" y="412570"/>
            <a:ext cx="1513068" cy="19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дорожные знаки\69614694_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48" y="3666784"/>
            <a:ext cx="1122363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истратор\Desktop\дорожные знаки\80483776_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5" y="42266"/>
            <a:ext cx="2161621" cy="19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Администратор\Desktop\дорожные знаки\0_94b04_5f9bcadd_XL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30" y="4290153"/>
            <a:ext cx="1417666" cy="24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Администратор\Desktop\дорожные знаки\69703375_0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9" y="719235"/>
            <a:ext cx="1108412" cy="167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Администратор\Desktop\дорожные знаки\69703311_0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7" y="553556"/>
            <a:ext cx="1103601" cy="15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Администратор\Desktop\дорожные знаки\0_72b80_93cf0bc_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96" y="691924"/>
            <a:ext cx="1100368" cy="17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Картинки\прозрачные\0c08c88ccb07f2238a7d734860366536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77" y="6386355"/>
            <a:ext cx="621835" cy="3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D:\Картинки\прозрачные\0c08c88ccb07f2238a7d734860366536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47" y="5878937"/>
            <a:ext cx="621835" cy="3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D:\Картинки\прозрачные\0c08c88ccb07f2238a7d734860366536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09" y="6376341"/>
            <a:ext cx="621835" cy="3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76" y="2160470"/>
            <a:ext cx="621835" cy="37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08" y="2495499"/>
            <a:ext cx="621835" cy="3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43" y="2777753"/>
            <a:ext cx="621835" cy="3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553309"/>
            <a:ext cx="621835" cy="3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63" y="2731246"/>
            <a:ext cx="621835" cy="3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21" y="2359675"/>
            <a:ext cx="621835" cy="3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86" y="3126024"/>
            <a:ext cx="621835" cy="4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88" y="2605948"/>
            <a:ext cx="621835" cy="4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84" y="2548250"/>
            <a:ext cx="621835" cy="3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07" y="6352996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Администратор\Desktop\дорожные знаки\Новая папка\47658a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50" y="42266"/>
            <a:ext cx="634966" cy="6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Администратор\Desktop\дорожные знаки\Новая папка\avtobusnaja_ostanovka-dorozhnyj_znak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89" y="85698"/>
            <a:ext cx="599805" cy="8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Администратор\Desktop\дорожные знаки\Новая папка\3_21.gi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83" y="3798831"/>
            <a:ext cx="695283" cy="6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Администратор\Desktop\дорожные знаки\Новая папка\wonderful-bike-icon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1" y="44180"/>
            <a:ext cx="913284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42" y="6202824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65" y="6344553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12187 -0.431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232219" y="6182672"/>
            <a:ext cx="2160240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568068" y="5373216"/>
            <a:ext cx="1257542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3493944" y="4897062"/>
            <a:ext cx="1080120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4034004" y="4336503"/>
            <a:ext cx="1210607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 rot="21226272">
            <a:off x="4728786" y="3780011"/>
            <a:ext cx="1252428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 rot="21031608">
            <a:off x="5287915" y="3191349"/>
            <a:ext cx="1112989" cy="61844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763688" y="5797209"/>
            <a:ext cx="1257542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5652120" y="2636912"/>
            <a:ext cx="1060304" cy="44888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6012675" y="2074810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6409469" y="1556487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5343744" y="1889901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2392459" y="2224279"/>
            <a:ext cx="711696" cy="42586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1668187" y="1914519"/>
            <a:ext cx="711696" cy="42586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266540" y="1648950"/>
            <a:ext cx="1435968" cy="42586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дминистратор\Desktop\дорожные знаки\3ac7a3db69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" y="3363135"/>
            <a:ext cx="1754211" cy="28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но 1 21"/>
          <p:cNvSpPr/>
          <p:nvPr/>
        </p:nvSpPr>
        <p:spPr>
          <a:xfrm>
            <a:off x="3020429" y="5843831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3932719" y="5613368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4897379" y="5614386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5875852" y="5651534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6797515" y="5985337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/>
          <p:cNvSpPr/>
          <p:nvPr/>
        </p:nvSpPr>
        <p:spPr>
          <a:xfrm>
            <a:off x="3140434" y="256062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/>
          <p:cNvSpPr/>
          <p:nvPr/>
        </p:nvSpPr>
        <p:spPr>
          <a:xfrm>
            <a:off x="3569226" y="307264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1 30"/>
          <p:cNvSpPr/>
          <p:nvPr/>
        </p:nvSpPr>
        <p:spPr>
          <a:xfrm>
            <a:off x="4483965" y="310397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1 31"/>
          <p:cNvSpPr/>
          <p:nvPr/>
        </p:nvSpPr>
        <p:spPr>
          <a:xfrm>
            <a:off x="3553847" y="2087625"/>
            <a:ext cx="1817047" cy="5183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7092281" y="6246751"/>
            <a:ext cx="1789570" cy="5183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Администратор\Desktop\дорожные знаки\e29008760f8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9" y="171410"/>
            <a:ext cx="1462367" cy="16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68" y="2920320"/>
            <a:ext cx="2274175" cy="27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дорожные знаки\8b781ad425a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897164"/>
            <a:ext cx="1802790" cy="26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59" y="42266"/>
            <a:ext cx="1756491" cy="15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47" y="0"/>
            <a:ext cx="1686313" cy="231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дорожные знаки\42d6411f57a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44" y="412570"/>
            <a:ext cx="1513068" cy="19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истратор\Desktop\дорожные знаки\80483776_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5" y="42266"/>
            <a:ext cx="2161621" cy="19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Администратор\Desktop\дорожные знаки\0_94b04_5f9bcadd_X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30" y="4290153"/>
            <a:ext cx="1417666" cy="24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Администратор\Desktop\дорожные знаки\69703375_0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9" y="719235"/>
            <a:ext cx="1108412" cy="167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Администратор\Desktop\дорожные знаки\69703311_0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7" y="553556"/>
            <a:ext cx="1103601" cy="15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Администратор\Desktop\дорожные знаки\0_72b80_93cf0bc_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96" y="691924"/>
            <a:ext cx="1100368" cy="17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77" y="6386355"/>
            <a:ext cx="621835" cy="3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47" y="5878937"/>
            <a:ext cx="621835" cy="3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09" y="6376341"/>
            <a:ext cx="621835" cy="3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D:\Картинки\прозрачные\0c08c88ccb07f2238a7d734860366536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76" y="2160470"/>
            <a:ext cx="621835" cy="37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дорожные знаки\69614694_0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10" y="789955"/>
            <a:ext cx="842923" cy="16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D:\Картинки\прозрачные\0c08c88ccb07f2238a7d734860366536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08" y="2495499"/>
            <a:ext cx="621835" cy="3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D:\Картинки\прозрачные\0c08c88ccb07f2238a7d734860366536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43" y="2777753"/>
            <a:ext cx="621835" cy="3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553309"/>
            <a:ext cx="621835" cy="3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63" y="2731246"/>
            <a:ext cx="621835" cy="3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21" y="2359675"/>
            <a:ext cx="621835" cy="3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86" y="3126024"/>
            <a:ext cx="621835" cy="4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88" y="2605948"/>
            <a:ext cx="621835" cy="4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84" y="2548250"/>
            <a:ext cx="621835" cy="3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07" y="6352996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Администратор\Desktop\дорожные знаки\Новая папка\47658a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50" y="42266"/>
            <a:ext cx="634966" cy="6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Администратор\Desktop\дорожные знаки\Новая папка\avtobusnaja_ostanovka-dorozhnyj_znak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89" y="85698"/>
            <a:ext cx="599805" cy="8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Администратор\Desktop\дорожные знаки\Новая папка\3_21.gi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83" y="3798831"/>
            <a:ext cx="695283" cy="6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Администратор\Desktop\дорожные знаки\Новая папка\wonderful-bike-icon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1" y="44180"/>
            <a:ext cx="913284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41" y="6364668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09" y="6109400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3493 0.0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232219" y="6182672"/>
            <a:ext cx="2160240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568068" y="5373216"/>
            <a:ext cx="1257542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3493944" y="4897062"/>
            <a:ext cx="1080120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4034004" y="4336503"/>
            <a:ext cx="1210607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 rot="21226272">
            <a:off x="4728786" y="3780011"/>
            <a:ext cx="1252428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 rot="21031608">
            <a:off x="5287915" y="3191349"/>
            <a:ext cx="1112989" cy="61844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763688" y="5797209"/>
            <a:ext cx="1257542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5652120" y="2636912"/>
            <a:ext cx="1060304" cy="44888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6012675" y="2074810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6409469" y="1556487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5343744" y="1889901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2392459" y="2224279"/>
            <a:ext cx="711696" cy="42586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1668187" y="1914519"/>
            <a:ext cx="711696" cy="42586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266540" y="1648950"/>
            <a:ext cx="1435968" cy="42586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дминистратор\Desktop\дорожные знаки\3ac7a3db69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" y="3363135"/>
            <a:ext cx="1754211" cy="28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но 1 21"/>
          <p:cNvSpPr/>
          <p:nvPr/>
        </p:nvSpPr>
        <p:spPr>
          <a:xfrm>
            <a:off x="3020429" y="5843831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3932719" y="5613368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4897379" y="5614386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5875852" y="5651534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6797515" y="5985337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/>
          <p:cNvSpPr/>
          <p:nvPr/>
        </p:nvSpPr>
        <p:spPr>
          <a:xfrm>
            <a:off x="3140434" y="256062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/>
          <p:cNvSpPr/>
          <p:nvPr/>
        </p:nvSpPr>
        <p:spPr>
          <a:xfrm>
            <a:off x="3569226" y="307264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1 30"/>
          <p:cNvSpPr/>
          <p:nvPr/>
        </p:nvSpPr>
        <p:spPr>
          <a:xfrm>
            <a:off x="4483965" y="310397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1 31"/>
          <p:cNvSpPr/>
          <p:nvPr/>
        </p:nvSpPr>
        <p:spPr>
          <a:xfrm>
            <a:off x="3553847" y="2087625"/>
            <a:ext cx="1817047" cy="5183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7092281" y="6246751"/>
            <a:ext cx="1789570" cy="5183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Администратор\Desktop\дорожные знаки\e29008760f8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9" y="171410"/>
            <a:ext cx="1462367" cy="16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68" y="2920320"/>
            <a:ext cx="2274175" cy="27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дорожные знаки\8b781ad425a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897164"/>
            <a:ext cx="1802790" cy="26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59" y="42266"/>
            <a:ext cx="1756491" cy="15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47" y="0"/>
            <a:ext cx="1686313" cy="231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дорожные знаки\42d6411f57a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44" y="412570"/>
            <a:ext cx="1513068" cy="19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истратор\Desktop\дорожные знаки\80483776_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5" y="42266"/>
            <a:ext cx="2161621" cy="19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Администратор\Desktop\дорожные знаки\0_94b04_5f9bcadd_X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30" y="4290153"/>
            <a:ext cx="1417666" cy="24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Администратор\Desktop\дорожные знаки\69703375_0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9" y="719235"/>
            <a:ext cx="1108412" cy="167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Администратор\Desktop\дорожные знаки\69703311_0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7" y="553556"/>
            <a:ext cx="1103601" cy="15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Администратор\Desktop\дорожные знаки\0_72b80_93cf0bc_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96" y="691924"/>
            <a:ext cx="1100368" cy="17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77" y="6386355"/>
            <a:ext cx="621835" cy="3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47" y="5878937"/>
            <a:ext cx="621835" cy="3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09" y="6376341"/>
            <a:ext cx="621835" cy="3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76" y="2160470"/>
            <a:ext cx="621835" cy="37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08" y="2495499"/>
            <a:ext cx="621835" cy="3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43" y="2777753"/>
            <a:ext cx="621835" cy="3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D:\Картинки\прозрачные\0c08c88ccb07f2238a7d734860366536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553309"/>
            <a:ext cx="621835" cy="3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D:\Картинки\прозрачные\0c08c88ccb07f2238a7d734860366536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63" y="2731246"/>
            <a:ext cx="621835" cy="3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дорожные знаки\69614694_07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66" y="998447"/>
            <a:ext cx="905135" cy="17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8" descr="D:\Картинки\прозрачные\0c08c88ccb07f2238a7d734860366536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21" y="2359675"/>
            <a:ext cx="621835" cy="3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86" y="3126024"/>
            <a:ext cx="621835" cy="4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88" y="2605948"/>
            <a:ext cx="621835" cy="4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84" y="2548250"/>
            <a:ext cx="621835" cy="3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07" y="6352996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Администратор\Desktop\дорожные знаки\Новая папка\47658a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50" y="42266"/>
            <a:ext cx="634966" cy="6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Администратор\Desktop\дорожные знаки\Новая папка\avtobusnaja_ostanovka-dorozhnyj_znak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89" y="85698"/>
            <a:ext cx="599805" cy="8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Администратор\Desktop\дорожные знаки\Новая папка\3_21.gi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83" y="3798831"/>
            <a:ext cx="695283" cy="6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Администратор\Desktop\дорожные знаки\Новая папка\wonderful-bike-icon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1" y="44180"/>
            <a:ext cx="913284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57" y="6374969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58" y="6204426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24496 0.0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232219" y="6182672"/>
            <a:ext cx="2160240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568068" y="5373216"/>
            <a:ext cx="1257542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3493944" y="4897062"/>
            <a:ext cx="1080120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4034004" y="4336503"/>
            <a:ext cx="1210607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 rot="21226272">
            <a:off x="4728786" y="3780011"/>
            <a:ext cx="1252428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 rot="21031608">
            <a:off x="5287915" y="3191349"/>
            <a:ext cx="1112989" cy="61844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763688" y="5797209"/>
            <a:ext cx="1257542" cy="648072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5652120" y="2636912"/>
            <a:ext cx="1060304" cy="44888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6012675" y="2074810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6409469" y="1556487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5343744" y="1889901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2392459" y="2224279"/>
            <a:ext cx="711696" cy="42586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1668187" y="1914519"/>
            <a:ext cx="711696" cy="42586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266540" y="1648950"/>
            <a:ext cx="1435968" cy="425860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дминистратор\Desktop\дорожные знаки\3ac7a3db69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" y="3363135"/>
            <a:ext cx="1754211" cy="28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но 1 21"/>
          <p:cNvSpPr/>
          <p:nvPr/>
        </p:nvSpPr>
        <p:spPr>
          <a:xfrm>
            <a:off x="3020429" y="5843831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3932719" y="5613368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4897379" y="5614386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5875852" y="5651534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6797515" y="5985337"/>
            <a:ext cx="947030" cy="531138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/>
          <p:cNvSpPr/>
          <p:nvPr/>
        </p:nvSpPr>
        <p:spPr>
          <a:xfrm>
            <a:off x="3140434" y="256062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/>
          <p:cNvSpPr/>
          <p:nvPr/>
        </p:nvSpPr>
        <p:spPr>
          <a:xfrm>
            <a:off x="3569226" y="307264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1 30"/>
          <p:cNvSpPr/>
          <p:nvPr/>
        </p:nvSpPr>
        <p:spPr>
          <a:xfrm>
            <a:off x="4483965" y="3103974"/>
            <a:ext cx="826827" cy="518323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1 31"/>
          <p:cNvSpPr/>
          <p:nvPr/>
        </p:nvSpPr>
        <p:spPr>
          <a:xfrm>
            <a:off x="3553847" y="2087625"/>
            <a:ext cx="1817047" cy="5183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7092281" y="6246751"/>
            <a:ext cx="1789570" cy="5183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Администратор\Desktop\дорожные знаки\e29008760f8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9" y="171410"/>
            <a:ext cx="1462367" cy="16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68" y="2920320"/>
            <a:ext cx="2274175" cy="27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дорожные знаки\8b781ad425a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897164"/>
            <a:ext cx="1802790" cy="26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59" y="42266"/>
            <a:ext cx="1756491" cy="15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D:\СДЕЛАНО\ДОКУМЕНТЫ\для детей\портфолио детям\новое\gjhnajkbj\0_91d66_8f8348d8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47" y="0"/>
            <a:ext cx="1686313" cy="231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дорожные знаки\42d6411f57a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44" y="412570"/>
            <a:ext cx="1513068" cy="19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дорожные знаки\69614694_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" y="969962"/>
            <a:ext cx="838002" cy="15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истратор\Desktop\дорожные знаки\80483776_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5" y="42266"/>
            <a:ext cx="2161621" cy="19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Администратор\Desktop\дорожные знаки\0_94b04_5f9bcadd_XL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30" y="4290153"/>
            <a:ext cx="1417666" cy="24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Администратор\Desktop\дорожные знаки\69703375_0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9" y="719235"/>
            <a:ext cx="1108412" cy="167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Администратор\Desktop\дорожные знаки\69703311_0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7" y="553556"/>
            <a:ext cx="1103601" cy="15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Администратор\Desktop\дорожные знаки\0_72b80_93cf0bc_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96" y="691924"/>
            <a:ext cx="1100368" cy="17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77" y="6386355"/>
            <a:ext cx="621835" cy="3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47" y="5878937"/>
            <a:ext cx="621835" cy="3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09" y="6376341"/>
            <a:ext cx="621835" cy="3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76" y="2160470"/>
            <a:ext cx="621835" cy="37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08" y="2495499"/>
            <a:ext cx="621835" cy="3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43" y="2777753"/>
            <a:ext cx="621835" cy="3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553309"/>
            <a:ext cx="621835" cy="3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63" y="2731246"/>
            <a:ext cx="621835" cy="3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21" y="2359675"/>
            <a:ext cx="621835" cy="3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8" descr="D:\Картинки\прозрачные\0c08c88ccb07f2238a7d734860366536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86" y="3126024"/>
            <a:ext cx="621835" cy="4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D:\Картинки\прозрачные\0c08c88ccb07f2238a7d734860366536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88" y="2605948"/>
            <a:ext cx="621835" cy="4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D:\Картинки\прозрачные\0c08c88ccb07f2238a7d734860366536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84" y="2548250"/>
            <a:ext cx="621835" cy="3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07" y="6352996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Администратор\Desktop\дорожные знаки\Новая папка\47658a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50" y="42266"/>
            <a:ext cx="634966" cy="6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Администратор\Desktop\дорожные знаки\Новая папка\avtobusnaja_ostanovka-dorozhnyj_znak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89" y="85698"/>
            <a:ext cx="599805" cy="8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Администратор\Desktop\дорожные знаки\Новая папка\3_21.gi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83" y="3798831"/>
            <a:ext cx="695283" cy="6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Администратор\Desktop\дорожные знаки\Новая папка\wonderful-bike-icon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1" y="44180"/>
            <a:ext cx="913284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89" y="5015070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26" y="4590407"/>
            <a:ext cx="621835" cy="3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13767 0.4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дминистратор\Desktop\дорожные знаки\3ac7a3db69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4698"/>
            <a:ext cx="3168352" cy="50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истратор\Desktop\дорожные знаки\0_72b7c_f92daf72_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5389"/>
            <a:ext cx="2520280" cy="4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65278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47889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5057432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491880" y="1772816"/>
            <a:ext cx="5410944" cy="2592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Раньше счёта и письма,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Рисованья, чтения,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 ребятам нужно знать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Азбуку …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547664" y="158250"/>
            <a:ext cx="5258648" cy="151216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42373" y="332656"/>
            <a:ext cx="326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дорожные знаки\image_631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министратор\Desktop\дорожные знаки\3ac7a3db69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4698"/>
            <a:ext cx="3168352" cy="50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истратор\Desktop\дорожные знаки\69724611_09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2376264" cy="366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26" y="5057432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69399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D:\Картинки\прозрачные\0c08c88ccb07f2238a7d734860366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06763"/>
            <a:ext cx="1512168" cy="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Картинки\школьные\прозрачные\солнц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8" y="188640"/>
            <a:ext cx="2100957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682831" y="2168081"/>
            <a:ext cx="4804989" cy="2592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Выходя на улицу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Приготовь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заранее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Вежливость 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сдержанность,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главное - … 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1547664" y="158250"/>
            <a:ext cx="5258648" cy="151216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58596" y="332656"/>
            <a:ext cx="323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706</Words>
  <Application>Microsoft Office PowerPoint</Application>
  <PresentationFormat>Экран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Незнайка и его друзья в мире дорожных знаков. (викторина)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-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Незнайка и дорожные знаки. (викторина)</dc:title>
  <dc:creator>USER</dc:creator>
  <cp:lastModifiedBy>USER</cp:lastModifiedBy>
  <cp:revision>27</cp:revision>
  <dcterms:created xsi:type="dcterms:W3CDTF">2013-07-19T19:57:57Z</dcterms:created>
  <dcterms:modified xsi:type="dcterms:W3CDTF">2014-02-11T17:38:07Z</dcterms:modified>
</cp:coreProperties>
</file>