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9" r:id="rId6"/>
    <p:sldId id="258" r:id="rId7"/>
    <p:sldId id="260" r:id="rId8"/>
    <p:sldId id="261" r:id="rId9"/>
    <p:sldId id="268" r:id="rId10"/>
    <p:sldId id="262" r:id="rId11"/>
    <p:sldId id="269" r:id="rId12"/>
    <p:sldId id="270" r:id="rId13"/>
    <p:sldId id="271" r:id="rId14"/>
    <p:sldId id="272" r:id="rId15"/>
    <p:sldId id="263" r:id="rId16"/>
    <p:sldId id="264" r:id="rId17"/>
    <p:sldId id="265" r:id="rId18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4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2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9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2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9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1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4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5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6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A76F-9C85-4D37-8B8D-C4E57557B3D9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D55D-C076-4C9C-8ADF-6825A8AAED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6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Ландыш\Music\MP3\planet-earth-digital-art-hd-wallpaper-1920x1200-39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8988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МБДОУ «Детский сад № 34 п.Заречный»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Нурлатского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муниципального района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89040"/>
            <a:ext cx="82690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/>
              <a:t>«Познавательный потенциал экологического</a:t>
            </a:r>
          </a:p>
          <a:p>
            <a:pPr algn="ctr"/>
            <a:r>
              <a:rPr lang="ru-RU" sz="3200" b="1" dirty="0" smtClean="0"/>
              <a:t> воспитания дошкольников </a:t>
            </a:r>
          </a:p>
          <a:p>
            <a:pPr algn="ctr"/>
            <a:r>
              <a:rPr lang="ru-RU" sz="3200" b="1" dirty="0" smtClean="0"/>
              <a:t>в соответствии ФГОС ДО»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4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андыш\Music\MP3\e`kologiya-shablon-3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" y="146040"/>
            <a:ext cx="8856984" cy="65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024437"/>
            <a:ext cx="74862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Моделирование в экологическом воспитании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дошкольников обеспечивает успешное усвоение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етьми знаний об особенностях объектов природы,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их структуре, связях и отношениях,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Существующих между ними.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 descr="C:\Users\Ландыш\Music\ЭКОВЕСНА\P_20170502_162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1602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Ландыш\Music\ЭКОВЕСНА\P_20170502_162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39380"/>
            <a:ext cx="2085199" cy="37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Ландыш\Music\ЭКОВЕСНА\DSC01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52" y="3770837"/>
            <a:ext cx="3669375" cy="27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8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андыш\Music\MP3\e`kologiya-shablon-3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20243" cy="661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Ландыш\Music\ЭКОВЕСНА\Лэпбук по экологии\DSC01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400386" cy="33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Ландыш\Music\ЭКОВЕСНА\Лэпбук по экологии\DSC01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29" y="2991106"/>
            <a:ext cx="4492259" cy="35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4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андыш\Music\MP3\e`kologiya-shablon-3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Ландыш\Music\ЭКОВЕСНА\Лэпбук по экологии\DSC01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847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4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андыш\Music\MP3\e`kologiya-shablon-3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6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ublic\Music\аsus\P_20171117_081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16" y="3780428"/>
            <a:ext cx="5220072" cy="29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Public\Music\аsus\P_20171117_082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2" y="1556792"/>
            <a:ext cx="5148064" cy="2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1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Ландыш\Music\MP3\e`kologiya-shablon-3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Ландыш\Music\фотографии\Новая папка (2)\P_20170512_112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707258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Ландыш\Music\фотографии\Новая папка (2)\P_20170512_113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" y="4678160"/>
            <a:ext cx="3528392" cy="19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Ландыш\Pictures\Участок\DSC07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99" y="1651303"/>
            <a:ext cx="3887924" cy="2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Ландыш\Pictures\Участок\DSC079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1" y="1651303"/>
            <a:ext cx="3563888" cy="29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Ландыш\Pictures\Участок\DSC079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17" y="1963896"/>
            <a:ext cx="1718066" cy="22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45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ндыш\Music\MP3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9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ндыш\Music\MP3\img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4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андыш\Music\MP3\img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3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ндыш\Music\MP3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ндыш\Music\MP3\img_user_file_59fdf03e474a8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063"/>
            <a:ext cx="8784976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4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ндыш\Music\MP3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787"/>
            <a:ext cx="8856984" cy="65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6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Ландыш\Music\MP3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08"/>
            <a:ext cx="8928992" cy="66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ндыш\Music\MP3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8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ндыш\Music\MP3\0017-017-Model-ekologicheskogo-vospitanija-doshkoln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4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ндыш\Music\MP3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6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0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андыш\Music\MP3\e`kologiya-shablon-3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5" y="193516"/>
            <a:ext cx="8856984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356992" y="2441502"/>
            <a:ext cx="169739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4570" y="664093"/>
            <a:ext cx="6130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экологического воспитания-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формирование начал экологической культуры, т.е.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бережного отношения ребёнка к природе,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себе и окружающим людям. Поэтому, началом работы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экологическому воспитанию детей в ДОУ является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 организованная зона природы.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Ландыш\Desktop\КМО\фотографии\P_20180918_102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0218"/>
            <a:ext cx="2808312" cy="24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ндыш\Desktop\КМО\фотографии\P_20180918_105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74" y="2418419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Ландыш\Desktop\КМО\фотографии\P_20180918_103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20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90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Ландыш</dc:creator>
  <cp:lastModifiedBy>Ландыш</cp:lastModifiedBy>
  <cp:revision>10</cp:revision>
  <dcterms:created xsi:type="dcterms:W3CDTF">2019-03-04T09:34:11Z</dcterms:created>
  <dcterms:modified xsi:type="dcterms:W3CDTF">2019-03-20T06:01:06Z</dcterms:modified>
</cp:coreProperties>
</file>