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69" r:id="rId6"/>
    <p:sldId id="259" r:id="rId7"/>
    <p:sldId id="268" r:id="rId8"/>
    <p:sldId id="270" r:id="rId9"/>
    <p:sldId id="264" r:id="rId10"/>
    <p:sldId id="260" r:id="rId11"/>
    <p:sldId id="262" r:id="rId12"/>
    <p:sldId id="263" r:id="rId13"/>
    <p:sldId id="265" r:id="rId14"/>
    <p:sldId id="267" r:id="rId15"/>
    <p:sldId id="261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F9AC8F9-4B10-4C02-B0E2-DA073C9A1CB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5904656" cy="383419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 rot="21298959">
            <a:off x="299547" y="556870"/>
            <a:ext cx="8485167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Достопримечательности г.Слободского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3789040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Выполнила ученица</a:t>
            </a:r>
            <a:endParaRPr lang="ru-RU" sz="1400" dirty="0" smtClean="0"/>
          </a:p>
          <a:p>
            <a:r>
              <a:rPr lang="ru-RU" sz="1400" dirty="0" smtClean="0"/>
              <a:t>4 </a:t>
            </a:r>
            <a:r>
              <a:rPr lang="ru-RU" sz="1400" dirty="0" smtClean="0"/>
              <a:t>«А» </a:t>
            </a:r>
            <a:r>
              <a:rPr lang="ru-RU" sz="1400" dirty="0" smtClean="0"/>
              <a:t>класса </a:t>
            </a:r>
          </a:p>
          <a:p>
            <a:r>
              <a:rPr lang="ru-RU" sz="1400" dirty="0" smtClean="0"/>
              <a:t>МКОУ СОШ </a:t>
            </a:r>
          </a:p>
          <a:p>
            <a:r>
              <a:rPr lang="ru-RU" sz="1400" dirty="0" smtClean="0"/>
              <a:t>с УИОП </a:t>
            </a:r>
            <a:r>
              <a:rPr lang="ru-RU" sz="1400" dirty="0" err="1" smtClean="0"/>
              <a:t>д.Стулово</a:t>
            </a:r>
            <a:r>
              <a:rPr lang="ru-RU" sz="1400" dirty="0" smtClean="0"/>
              <a:t> </a:t>
            </a:r>
          </a:p>
          <a:p>
            <a:r>
              <a:rPr lang="ru-RU" sz="1600" dirty="0" err="1" smtClean="0"/>
              <a:t>Гребёнкина</a:t>
            </a:r>
            <a:r>
              <a:rPr lang="ru-RU" sz="1600" dirty="0" smtClean="0"/>
              <a:t> Ксения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63093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2020 г.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e792d74cf2a325685efb035c0aaa01b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77169"/>
            <a:ext cx="6577823" cy="43808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Часовня Михаила Архангела 1610 года постройки считается самым древним зданием на территории всей Кировской области. Башня с часовней построена без пилы и гвоздей, срублена </a:t>
            </a:r>
          </a:p>
          <a:p>
            <a:pPr algn="ctr">
              <a:buNone/>
            </a:pPr>
            <a:r>
              <a:rPr lang="ru-RU" sz="2400" dirty="0" smtClean="0"/>
              <a:t>Трифоном Вятским.</a:t>
            </a:r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4536504" cy="59766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Более 11 тысяч слобожан (жителей города и района) отдали свои жизни, защищая Родину на полях Великой Отечественной войны годов. Знамя Победы над рейхстагом водрузил наш земляк Григорий Петрович Булатов. Ему поставлен памятник на кладбище Слободского.</a:t>
            </a:r>
            <a:endParaRPr lang="ru-RU" dirty="0"/>
          </a:p>
        </p:txBody>
      </p:sp>
      <p:pic>
        <p:nvPicPr>
          <p:cNvPr id="21506" name="Picture 2" descr="http://omvesti.ru/wp-content/uploads/2013/05/grigory_bula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49553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304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В деревне </a:t>
            </a:r>
            <a:r>
              <a:rPr lang="ru-RU" dirty="0" err="1" smtClean="0"/>
              <a:t>Бакули</a:t>
            </a:r>
            <a:r>
              <a:rPr lang="ru-RU" dirty="0" smtClean="0"/>
              <a:t> Слободского района находится единственный музей медицины в Кировской области, в доме, где родился и жил выдающийся ученый с мировым именем А.Н.Бакулев. </a:t>
            </a:r>
            <a:endParaRPr lang="ru-RU" dirty="0"/>
          </a:p>
        </p:txBody>
      </p:sp>
      <p:pic>
        <p:nvPicPr>
          <p:cNvPr id="20482" name="Picture 2" descr="https://slobod.ru/wp-content/uploads/2019/12/uasdba-bakul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53544"/>
            <a:ext cx="6413212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94421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Писатель Александр Грин</a:t>
            </a:r>
          </a:p>
          <a:p>
            <a:pPr algn="ctr">
              <a:buNone/>
            </a:pPr>
            <a:r>
              <a:rPr lang="ru-RU" dirty="0" smtClean="0"/>
              <a:t>  Родился в г. Слободской Вятской губернии в семье ссыльного поляка. Окончил Вятское городское училище и уехал в Одессу. Работал матросом, рыбаком, мыл золото на Урале, служил в армии.</a:t>
            </a:r>
          </a:p>
          <a:p>
            <a:pPr algn="ctr">
              <a:buNone/>
            </a:pPr>
            <a:r>
              <a:rPr lang="ru-RU" dirty="0" smtClean="0"/>
              <a:t>    Одним из лучших произведений Грина считается повесть "Алые паруса"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www.7kholmov.ru/wp-content/gallery/o20-1/o20-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019925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Дом культуры им.Горького</a:t>
            </a:r>
            <a:endParaRPr lang="ru-RU" sz="3600" dirty="0"/>
          </a:p>
        </p:txBody>
      </p:sp>
      <p:pic>
        <p:nvPicPr>
          <p:cNvPr id="25602" name="Picture 2" descr="https://avatars.mds.yandex.net/get-altay/1899063/2a0000016ae312ee1d917a48d265731596df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775817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0-tub-ru.yandex.net/i?id=beefd36b59fea3c1bab605e8cedb3f9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703740" cy="396044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13 августа 1983 года в Слободской был доставлен и установлен самолет АН-24. Сначала хотели открыть в самолете кинотеатр, но ввиду противопожарной безопасности эта идея не осуществилась.</a:t>
            </a:r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013176"/>
            <a:ext cx="8820472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miranimacii.ru/_ph/27/8492832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439863"/>
            <a:ext cx="2066925" cy="3000376"/>
          </a:xfrm>
          <a:prstGeom prst="rect">
            <a:avLst/>
          </a:prstGeom>
          <a:noFill/>
        </p:spPr>
      </p:pic>
      <p:pic>
        <p:nvPicPr>
          <p:cNvPr id="28676" name="Picture 4" descr="http://miranimacii.ru/_ph/27/8492832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439863"/>
            <a:ext cx="2066925" cy="3000376"/>
          </a:xfrm>
          <a:prstGeom prst="rect">
            <a:avLst/>
          </a:prstGeom>
          <a:noFill/>
        </p:spPr>
      </p:pic>
      <p:pic>
        <p:nvPicPr>
          <p:cNvPr id="28681" name="Picture 9" descr="https://im0-tub-ru.yandex.net/i?id=703c370f3605f9adc839b82165926fb9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992888" cy="4212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Герб г. Слободского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882808"/>
            <a:ext cx="41148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Точное описание герба города: в серебряном поле две скрещенные рыболовные верши из золотых прутьев на червлёном каркасе, перевитые лентой. В вольной части герб Кировской области.</a:t>
            </a:r>
            <a:endParaRPr lang="ru-RU" dirty="0"/>
          </a:p>
        </p:txBody>
      </p:sp>
      <p:pic>
        <p:nvPicPr>
          <p:cNvPr id="23554" name="Picture 2" descr="https://grandmaket.ru/images/goroda/Slobodskoy_8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97508"/>
            <a:ext cx="4267406" cy="53604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19256" cy="17281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Слободской – один из русских городов, сохранивших свою красоту. </a:t>
            </a:r>
          </a:p>
          <a:p>
            <a:pPr algn="ctr">
              <a:buNone/>
            </a:pPr>
            <a:r>
              <a:rPr lang="ru-RU" dirty="0" smtClean="0"/>
              <a:t>Датой основания города считается </a:t>
            </a:r>
          </a:p>
          <a:p>
            <a:pPr algn="ctr">
              <a:buNone/>
            </a:pPr>
            <a:r>
              <a:rPr lang="ru-RU" dirty="0" smtClean="0"/>
              <a:t>1505 год.</a:t>
            </a:r>
            <a:endParaRPr lang="ru-RU" dirty="0"/>
          </a:p>
        </p:txBody>
      </p:sp>
      <p:pic>
        <p:nvPicPr>
          <p:cNvPr id="3074" name="Picture 2" descr="https://im0-tub-ru.yandex.net/i?id=764fb9fc88ab1d7dc253fc332f987ba1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71025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gubernia43.ru/media/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6192688" cy="44858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23762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Троицкая церковь с </a:t>
            </a:r>
            <a:r>
              <a:rPr lang="ru-RU" sz="2400" dirty="0" err="1" smtClean="0"/>
              <a:t>кладбищенс-кими</a:t>
            </a:r>
            <a:r>
              <a:rPr lang="ru-RU" sz="2400" dirty="0" smtClean="0"/>
              <a:t> воротами.</a:t>
            </a:r>
          </a:p>
          <a:p>
            <a:pPr>
              <a:buNone/>
            </a:pPr>
            <a:r>
              <a:rPr lang="ru-RU" sz="2400" dirty="0" smtClean="0"/>
              <a:t> В начале 20-века ворота и храм были объединены в единое целое.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В Слободском находятся памятники федерального значения.</a:t>
            </a:r>
            <a:br>
              <a:rPr lang="ru-RU" sz="3100" dirty="0" smtClean="0"/>
            </a:br>
            <a:r>
              <a:rPr lang="ru-RU" sz="3100" dirty="0" smtClean="0"/>
              <a:t>Среди них: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4021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Часовня-ротонда Иоанна Предтечи,</a:t>
            </a:r>
          </a:p>
          <a:p>
            <a:pPr algn="ctr">
              <a:buNone/>
            </a:pPr>
            <a:r>
              <a:rPr lang="ru-RU" dirty="0" smtClean="0"/>
              <a:t> 1858 г. </a:t>
            </a:r>
            <a:endParaRPr lang="ru-RU" dirty="0"/>
          </a:p>
        </p:txBody>
      </p:sp>
      <p:pic>
        <p:nvPicPr>
          <p:cNvPr id="26626" name="Picture 2" descr="https://im0-tub-ru.yandex.net/i?id=fbe94671b9a9da6da3d520ee422c25f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792689" cy="50985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180528" y="476672"/>
            <a:ext cx="4032448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Туристическим центром города является колокольня   </a:t>
            </a:r>
            <a:r>
              <a:rPr lang="ru-RU" dirty="0" err="1" smtClean="0"/>
              <a:t>Спасо-Преображенской</a:t>
            </a:r>
            <a:r>
              <a:rPr lang="ru-RU" dirty="0" smtClean="0"/>
              <a:t> церкви. </a:t>
            </a:r>
          </a:p>
          <a:p>
            <a:pPr>
              <a:buNone/>
            </a:pPr>
            <a:r>
              <a:rPr lang="ru-RU" dirty="0" smtClean="0"/>
              <a:t>     Именно на ней в 1851 году крепостной мастер Рысев воздвиг знаменитые куранты.</a:t>
            </a:r>
            <a:endParaRPr lang="ru-RU" dirty="0"/>
          </a:p>
        </p:txBody>
      </p:sp>
      <p:pic>
        <p:nvPicPr>
          <p:cNvPr id="16386" name="Picture 2" descr="https://bigenc.ru/media/2016/10/27/1235281482/3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404664"/>
            <a:ext cx="4823711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080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Церковь Благовещения,  1784 год.</a:t>
            </a:r>
            <a:endParaRPr lang="ru-RU" dirty="0"/>
          </a:p>
        </p:txBody>
      </p:sp>
      <p:pic>
        <p:nvPicPr>
          <p:cNvPr id="24578" name="Picture 2" descr="https://im0-tub-ru.yandex.net/i?id=2148a4077a97d018e992ab13d10a957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845333" cy="47019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7920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Церковь Екатерининская, 1699 г.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7650" name="Picture 2" descr="https://xn----7sbbfrtj7bkdk8b3heh.xn--p1ai/upload/iblock/ee3/ee325475ee578c5c505d54a9d3c8e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905003" cy="55572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042136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Христорождественский</a:t>
            </a:r>
            <a:r>
              <a:rPr lang="ru-RU" dirty="0" smtClean="0"/>
              <a:t> монастырь</a:t>
            </a:r>
            <a:endParaRPr lang="ru-RU" dirty="0"/>
          </a:p>
        </p:txBody>
      </p:sp>
      <p:pic>
        <p:nvPicPr>
          <p:cNvPr id="19460" name="Picture 4" descr="https://im0-tub-ru.yandex.net/i?id=c59da25c8620f35d778f803a16d37e6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98369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179</TotalTime>
  <Words>318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Достопримечательности г.Слободского</vt:lpstr>
      <vt:lpstr>Герб г. Слободского</vt:lpstr>
      <vt:lpstr>Слайд 3</vt:lpstr>
      <vt:lpstr>В Слободском находятся памятники федерального значения. Среди них: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2020-01-14T18:30:59Z</dcterms:created>
  <dcterms:modified xsi:type="dcterms:W3CDTF">2020-05-24T06:58:35Z</dcterms:modified>
</cp:coreProperties>
</file>