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5" r:id="rId6"/>
    <p:sldId id="266" r:id="rId7"/>
    <p:sldId id="268" r:id="rId8"/>
    <p:sldId id="267" r:id="rId9"/>
    <p:sldId id="262" r:id="rId10"/>
    <p:sldId id="269" r:id="rId11"/>
    <p:sldId id="270" r:id="rId12"/>
    <p:sldId id="271" r:id="rId13"/>
    <p:sldId id="272" r:id="rId14"/>
    <p:sldId id="263" r:id="rId15"/>
    <p:sldId id="264" r:id="rId16"/>
    <p:sldId id="273" r:id="rId17"/>
    <p:sldId id="274" r:id="rId18"/>
    <p:sldId id="275" r:id="rId19"/>
    <p:sldId id="276" r:id="rId20"/>
    <p:sldId id="280" r:id="rId21"/>
    <p:sldId id="27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-22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2FA16-74D0-4E95-8740-68A3C768F073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B43A8-ECEA-4D60-92D7-5AF4A8CBFF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86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B43A8-ECEA-4D60-92D7-5AF4A8CBFF8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5081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B43A8-ECEA-4D60-92D7-5AF4A8CBFF8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2756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077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802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32084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816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6387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393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4653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247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949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555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932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723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53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916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691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72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2D737-E5BE-4A84-9B2D-699A42A40BD8}" type="datetimeFigureOut">
              <a:rPr lang="ru-RU" smtClean="0"/>
              <a:pPr/>
              <a:t>12.05.2020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B77CD04-5A13-4A75-85DE-5C951360E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065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8926" y="1725788"/>
            <a:ext cx="8915399" cy="226278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Презентация к лекции 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№23 (5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семестр)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Диуретические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урикозурические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42746" y="4445540"/>
            <a:ext cx="4203060" cy="2043128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Преподаватели: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Боробова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Бондаренко Э.А.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8926" y="204715"/>
            <a:ext cx="8748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учреждение</a:t>
            </a:r>
          </a:p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«Краснодарский краевой базовый медицинский колледж»</a:t>
            </a:r>
          </a:p>
          <a:p>
            <a:pPr algn="ctr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Краснодарского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</a:p>
          <a:p>
            <a:pPr algn="ctr"/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06621" y="6304002"/>
            <a:ext cx="22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196502"/>
            <a:ext cx="609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ПМ 01 « Реализация лекарственных средств и товаров аптечного ассортимента»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МДК 01.01. « Лекарствоведение. Раздел  первый. Фармакология»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Специальность Фармация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037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1307" y="583166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1307" y="1601337"/>
            <a:ext cx="9089409" cy="490864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Калийсберегающие диуретики широко распространены при лечении гипертонии. Однако этот вид мочегонных средств имеет существенный недостаток — слабую эффективность понижения давления. Исходя из этого, препараты, сберегающие калий, назначают в комплексном лечении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гипокалиемии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(пониженной концентрации ионов калия в плазме крови) в паре с петлевыми или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тиазидными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мочегонными. Кроме лечения повышенного артериального давления, медикаменты данного вида применяют при: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специализированного лечения пациентов, страдающих первичным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альдостеронизмом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(заболеванием, которое поражает кору надпочечников);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отеке, который образовался из-за расстройства выработки основного гормона надпочечников;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сердечной недостаточности (в качестве вспомогательного медикамента);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подагре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269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059" y="719644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действия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3583" y="1460310"/>
            <a:ext cx="10890914" cy="42189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Мочегонные препараты не выводящие калий, являются наиболее щадящими медикаментами в отличие от остальных мочегонных, их сила действия на организм и длительность наступления эффекта значительно уступает диуретикам других групп. Легкий механизм воздействия объясняется тем, что лекарства данного вида — антагонисты альдостерона. Этот компонент, вызывающий действие на водно-солевой обмен, сохраняет калий, повышает артериальное давление и благоприятно действует на сердечно-сосудистую систему. Диуретик, который не вымывает калий, действует благодаря тому, что блокирует альдостерон двумя способами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замедляет синтез гормона, действуя на рецепторы, что дает возможность выводить натрий с уриной и за счет этого увеличивать концентрацию калия;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угнетает транспорт ионов натрия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4999" y="4590801"/>
            <a:ext cx="6213711" cy="21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196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8274" y="665054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Побочные действия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6095" y="1665027"/>
            <a:ext cx="10085695" cy="491319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приеме калийсберегающих диуретиков могут наблюдаться такие побочные действия: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мочекаменной болезни;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чувствительность к яркому солнечному свету;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тошнота и рвотные позывы;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диареи или запоры;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головокружения и головная боль;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судороги;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высыпания на коже;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усталость;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ухудшение эрекции;</a:t>
            </a:r>
          </a:p>
          <a:p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менструального цикла.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198" y="3316406"/>
            <a:ext cx="4359248" cy="268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96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0035" y="692348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4005" y="2112844"/>
            <a:ext cx="4855760" cy="3121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0353" y="1602119"/>
            <a:ext cx="4583471" cy="489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725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468" y="678702"/>
            <a:ext cx="8911687" cy="128089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Диуретики осмотические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5145" y="1709951"/>
            <a:ext cx="7615451" cy="52543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 группы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осмодиуретиков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единственные, не «блокируют» мочеобразование. Они, фильтруясь, повышают осмотическое давление «первичной мочи» (клубочкового фильтрата), чем препятствуют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реабсорбции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воды в проксимальных канальцах. Наиболее активные осмотические диуретики (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маннит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 применяют для того, чтобы вызвать форсированный диурез при острых отравлениях (барбитуратами, салицилатами и др.), острой почечной недостаточности, а также при острой сердечной недостаточности у больных со сниженной почечной фильтрацией. В качестве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дегидратирующих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 их назначают при отеке мозга.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50778"/>
          <a:stretch/>
        </p:blipFill>
        <p:spPr>
          <a:xfrm>
            <a:off x="396239" y="1661187"/>
            <a:ext cx="3239558" cy="50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4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4752" y="733292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действия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596" y="1373737"/>
            <a:ext cx="11468433" cy="42535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действия осмотических диуретиков следующий: они выводят жидкость из ткани в кровь, чем увеличивают объем крови. Благодаря этому увеличивается циркуляция крови в околопочечных тканях. Почки лучше функционируют, усиливается фильтрующая функция. Возрастание объема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циркулируемой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крови в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перитубулярном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пространстве приводит к нарушениям работы противоточной системы петли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Генле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Осмотические диуретики хорошо фильтруются в почечных клубочках, отсутствуют в первичной моче. Их действие обуславливает препятствие всасыванию натрия в почечных канальцах. Одним из самых эффективных препаратов, что принадлежат к этой группе, является «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Маннит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Другие средства могут оказать меньшее терапевтическое влияние.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3165" y="4326009"/>
            <a:ext cx="9921522" cy="241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522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1479" y="678701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к применению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9151" y="1409974"/>
            <a:ext cx="10594525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Медикаменты, принадлежащие к группе осмотических диуретиков, используются для увеличения диуреза и повышения артериального давления, которое обуславливает увеличение объема крови. В экстренных ситуациях используются чаще всего. Используются при острой почечной недостаточности и на начальных этапах ее развития, при отеке гортани и тяжелых отравлениях токсичными веществами. Используют в случае, когда надо создать ускоренный диурез в таких ситуациях, которые грозят возникновением острого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канальцевого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некроза.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4186" y="4542445"/>
            <a:ext cx="4244454" cy="22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258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0035" y="692348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5890" y="1669825"/>
            <a:ext cx="4219575" cy="4219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0449" r="10412"/>
          <a:stretch/>
        </p:blipFill>
        <p:spPr>
          <a:xfrm>
            <a:off x="1746914" y="1669825"/>
            <a:ext cx="4100851" cy="43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683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230" y="678702"/>
            <a:ext cx="8911687" cy="1280890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Урикозурические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1695" y="1624084"/>
            <a:ext cx="11013744" cy="47767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группа включает лекарственные препараты, способствующие выведению мочевой кислоты и удалению мочевых конкрементов. Концентрация солей мочевой кислоты (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уратов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в крови может резко повышаться при нарушении обмена пуринов или при уменьшении их выведения почками. Это влечет за собой отложение кристаллов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уратов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суставах, сухожилиях, связках, что приводит к возникновению болей. Болезнь носит название подагра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кислой среде мочевыводящих путей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ураты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выпадать в виде кристаллов с образованием конкрементов (камней). Это может повлечь за собой развитие мочекаменной болезни (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уронефролитиаза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Для лечения указанных патологических состояний применяют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урикозурические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и вещества, тормозящие синтез мочевой кислоты.</a:t>
            </a:r>
          </a:p>
        </p:txBody>
      </p:sp>
    </p:spTree>
    <p:extLst>
      <p:ext uri="{BB962C8B-B14F-4D97-AF65-F5344CB8AC3E}">
        <p14:creationId xmlns:p14="http://schemas.microsoft.com/office/powerpoint/2010/main" xmlns="" val="62351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140" y="719644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действия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3140" y="1555845"/>
            <a:ext cx="10276764" cy="49404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действия указанных препаратов состоит в торможении обратного всасывания мочевой кислоты в почечных канальцах. Это не приводит к существенным сдвигам в экскреции ионов Н</a:t>
            </a:r>
            <a:r>
              <a:rPr lang="ru-RU" sz="2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 sz="2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</a:t>
            </a:r>
            <a:r>
              <a:rPr lang="ru-RU" sz="2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ru-RU" sz="24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Применение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урикозурических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 способствует устранению и ослаблению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гиперурикемии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прекращению приступов подагры. Данную группу лекарственных веществ можно разделить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на: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ингибирующие синтез мочевой кислоты –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аллопуринол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способствующие выведению из организма мочевой кислоты и ее солей –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этамид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бензобромарон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уродан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магурлит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Урикозурические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препараты способствуют выделению мочевой кислоты почками, что сопровождается уменьшением содержания ее в крови и тканях.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7412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228" y="65140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Диуретики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6286" y="1546746"/>
            <a:ext cx="10904562" cy="377762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Мочегонными средствами, или диуретиками, называют вещества, увеличивающие выведение из организма мочи и уменьшающие содержание жидкости в тканях и серозных полостях организма. Вызываемое диуретиками усиление мочеотделения связано с их специфическим действием на почки, заключающимся в первую очередь в торможении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реабсорбции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ионов натрия в почечных канальцах, что сопровождается уменьшением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реабсорбции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воды. Значительно меньшую роль играет усиление фильтрации в клубочках.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8414" y="4379398"/>
            <a:ext cx="3757316" cy="22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209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0035" y="692348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1962" y="4385993"/>
            <a:ext cx="3959566" cy="23111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126" y="1462868"/>
            <a:ext cx="4524245" cy="2686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24327" y="1560038"/>
            <a:ext cx="2817101" cy="35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94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225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399" y="665053"/>
            <a:ext cx="8911687" cy="128089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лассификация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0789" y="1557379"/>
            <a:ext cx="10563018" cy="265977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Мочегонные средства в основном представлены следующими группами: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диуретики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«петлевые» и действующие на кортикальный сегмент петли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Генле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диуретики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калийсберегающие;</a:t>
            </a:r>
          </a:p>
          <a:p>
            <a:pPr algn="just"/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осмодиуретики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6572" y="3179928"/>
            <a:ext cx="4361009" cy="31547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8424" y="4450375"/>
            <a:ext cx="6018663" cy="228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spcAft>
                <a:spcPts val="500"/>
              </a:spcAf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Диуретики оказывают различное по силе и продолжительности влияние на мочеобразование, что зависит от их физико-химических свойств, механизма действия и его локализации (разные участки нефрона).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7318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525" y="719644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Петлевые диуретики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424" y="1505802"/>
            <a:ext cx="10785594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Мочегонные лекарственные средства, воздействие которых приходится на петлю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Генле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(часть нефрона, соединяющего ближние и дальние канальцы), называются «петлевые диуретики». Они оказывают влияние на фильтрационную способность почек, позволяя выводить из организма жидкость и соли. Данные препараты имеют быстрый и сильный мочегонный эффект, не создают предпосылок для развития диабета, не оказывают влияния на холестерин и представляют собой средства средней мощности.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62566" y="4160292"/>
            <a:ext cx="4712146" cy="253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551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4404" y="692348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и противопоказания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6331" y="1678674"/>
            <a:ext cx="4940489" cy="45094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показаниями для применения петлевых диуретиков являются: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отеки,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провоцируемые переизбытком натрия в организме;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повышенное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артериальное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сердечная недостаточность;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кальция и калия в плазме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почечная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19001" y="1678674"/>
            <a:ext cx="5540987" cy="5073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Врачи отмечают следующие противопоказания к приему петлевых диуретиков: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поступления мочи в мочевой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пузырь;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аритмия;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аллергические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на лекарственные средства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сульфонамидной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группы;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циркулирующей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крови;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беременности и кормления грудью.</a:t>
            </a:r>
          </a:p>
          <a:p>
            <a:endParaRPr lang="ru-RU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141493" y="1777051"/>
            <a:ext cx="0" cy="43126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7382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486" y="665053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действия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0486" y="1473958"/>
            <a:ext cx="9403308" cy="52543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работы диуретических препаратов базируется на расслаблении мускулатуры сосудов и увеличении почечного кровотока, благодаря тому, что лекарственные средства увеличивают синтез простагландинов в эндотелиальных клетках сосудов. Действие препарата начинается уже спустя 0,5 —1 час, но зачастую заканчивается быстро — через 4—6 часов. Петлевые диуретики провоцируют сбой в противоточно-поворотном механизме петли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Генле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увеличивают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гломерулярную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фильтрацию (фильтрация жидкости, которая не содержит белковых соединений), за счет чего происходит усиление мочегонного действия.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диуретики петлевые уменьшают обратное всасывание ионов хлора и натрия, а в петле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Генле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тормозят всасывание магния, увеличивая количество его выведения вместе с мочой. После уменьшения магния в организме снижается и продукция гормона, вырабатываемого паращитовидными железами, благодаря чему уменьшается обратное всасывание кальция. Петлевые диуретики влияют на почечный кровоток, снижают сердечные нагрузки и венозный тонус и увеличивают объем мочи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94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060" y="678702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Побочные эффекты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0879" y="1495568"/>
            <a:ext cx="10727139" cy="37861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целый ряд негативных воздействий, которые причиняют петлевые диуретики организму человека: обезвоживание, пониженное содержание ионов натрия, калия, кальция и магния в плазме крови, уменьшение количества хлоридов, высокое содержание мочевой кислоты, что чревато появлением подагры — болезненных отеков суставов преимущественно на больших пальцах ног, подавление секреции инсулина, повреждение слухового и вестибулярного аппарата.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54" y="4063441"/>
            <a:ext cx="5013846" cy="261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001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660" y="639717"/>
            <a:ext cx="8911687" cy="128089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25352" y="2879679"/>
            <a:ext cx="4014304" cy="3125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-762" t="10795" r="762" b="11247"/>
          <a:stretch/>
        </p:blipFill>
        <p:spPr>
          <a:xfrm>
            <a:off x="8313199" y="1541419"/>
            <a:ext cx="3583936" cy="30461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427" y="1541419"/>
            <a:ext cx="3162382" cy="345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1950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605" y="624110"/>
            <a:ext cx="8911687" cy="128089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иуретики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калийсберегающие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1606" y="1468272"/>
            <a:ext cx="10881128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Мочегонные препараты, которые сохраняют калий в организме человека, называются калийсберегающие диуретики. Действуют медикаменты на дистальный каналец нефрона, что способствует удержанию калия — важного элемента жизнедеятельности, который необходим для нормального функционирования всего организма. Применяются диуретики этой группы зачастую для терапии повышенного артериального давления.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2065" y="3795606"/>
            <a:ext cx="5702490" cy="29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40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</TotalTime>
  <Words>867</Words>
  <Application>Microsoft Office PowerPoint</Application>
  <PresentationFormat>Произвольный</PresentationFormat>
  <Paragraphs>81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Легкий дым</vt:lpstr>
      <vt:lpstr> Презентация к лекции  №23 (5 семестр)  Диуретические и урикозурические средства</vt:lpstr>
      <vt:lpstr>Диуретики</vt:lpstr>
      <vt:lpstr>Классификация</vt:lpstr>
      <vt:lpstr>Петлевые диуретики</vt:lpstr>
      <vt:lpstr>Показания и противопоказания</vt:lpstr>
      <vt:lpstr>Механизм действия</vt:lpstr>
      <vt:lpstr>Побочные эффекты</vt:lpstr>
      <vt:lpstr>Препараты</vt:lpstr>
      <vt:lpstr>Диуретики калийсберегающие</vt:lpstr>
      <vt:lpstr>Применение</vt:lpstr>
      <vt:lpstr>Механизм действия</vt:lpstr>
      <vt:lpstr>Побочные действия</vt:lpstr>
      <vt:lpstr>Препараты</vt:lpstr>
      <vt:lpstr>Диуретики осмотические</vt:lpstr>
      <vt:lpstr>Механизм действия</vt:lpstr>
      <vt:lpstr>Показания к применению</vt:lpstr>
      <vt:lpstr>Препараты</vt:lpstr>
      <vt:lpstr>Урикозурические средства</vt:lpstr>
      <vt:lpstr>Механизм действия</vt:lpstr>
      <vt:lpstr>Препараты</vt:lpstr>
      <vt:lpstr>Слайд 21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Фостеева</dc:creator>
  <cp:lastModifiedBy>Наталья Боробова</cp:lastModifiedBy>
  <cp:revision>17</cp:revision>
  <dcterms:created xsi:type="dcterms:W3CDTF">2018-03-12T23:29:19Z</dcterms:created>
  <dcterms:modified xsi:type="dcterms:W3CDTF">2020-05-12T18:00:40Z</dcterms:modified>
</cp:coreProperties>
</file>