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30" r:id="rId3"/>
    <p:sldId id="341" r:id="rId4"/>
    <p:sldId id="314" r:id="rId5"/>
    <p:sldId id="315" r:id="rId6"/>
    <p:sldId id="316" r:id="rId7"/>
    <p:sldId id="317" r:id="rId8"/>
    <p:sldId id="319" r:id="rId9"/>
    <p:sldId id="318" r:id="rId10"/>
    <p:sldId id="320" r:id="rId11"/>
    <p:sldId id="321" r:id="rId12"/>
    <p:sldId id="322" r:id="rId13"/>
    <p:sldId id="323" r:id="rId14"/>
    <p:sldId id="324" r:id="rId15"/>
    <p:sldId id="345" r:id="rId16"/>
    <p:sldId id="346" r:id="rId17"/>
    <p:sldId id="333" r:id="rId18"/>
    <p:sldId id="334" r:id="rId19"/>
    <p:sldId id="335" r:id="rId20"/>
    <p:sldId id="347" r:id="rId21"/>
    <p:sldId id="348" r:id="rId22"/>
    <p:sldId id="299" r:id="rId23"/>
    <p:sldId id="297" r:id="rId24"/>
    <p:sldId id="296" r:id="rId25"/>
    <p:sldId id="349" r:id="rId2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1" autoAdjust="0"/>
    <p:restoredTop sz="94671" autoAdjust="0"/>
  </p:normalViewPr>
  <p:slideViewPr>
    <p:cSldViewPr snapToGrid="0">
      <p:cViewPr varScale="1">
        <p:scale>
          <a:sx n="106" d="100"/>
          <a:sy n="106" d="100"/>
        </p:scale>
        <p:origin x="-1446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D9CDEC-E183-47BB-93D7-41D04A2A0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BAAA2DA-C25E-450B-8FB6-A2CE036D1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0EEE9BA-3024-42BF-9806-DB7F923D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0E02A4F-FF65-4A88-B458-9CBD2C04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CE3F2F3-27B5-4AC3-83AE-C950BC3A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67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B978BB-1C65-4AA4-BD1F-B45A9168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765F2C3-4B87-4CD5-9F06-E6EF3DE31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6004F7-D271-48F7-BD50-F98B11E5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73193B9-27D2-43F2-BBED-93EFE01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8F5752-6388-4D7F-8291-C82DE84F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48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A676A90-F09A-4A7A-A1EB-DF53DB179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84794F-85F5-45F0-83E8-199F52102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13A967-3E22-4C84-A5C1-46A12A0E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E440BE6-244F-4F40-ADB5-5B86A139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E7663B-8437-484D-93C9-C5A58D4D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45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D9D22E-C899-4C3C-B065-66F138AE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7DAE8A-6BCA-4949-97EF-A4139C48F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65A8E8-683E-4395-9D31-EDA7DDA2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FF0BE6-BF7E-43E3-8434-2DDDA5CB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0A3966-A94D-499A-B859-90EB4253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56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1B0D6B-062C-4791-AA99-CDC9EE0C6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FAB1836-AF41-4D77-AD3F-9204AE438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42C1FBC-9983-4977-A432-37609480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03DC3B-22F0-4281-8C6E-0923CC12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DEEDC6-87E1-4901-9F35-272F5193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31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391659-052F-4DC5-9214-B8726DE5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A058F1-A040-4DFC-9953-EF8B16E10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C9EE323-CD67-4C4F-A46D-1CB67897E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9629C8D-0EAF-4EA9-974D-F4D4805C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D7E55C-AC4E-416D-87A9-B971D151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BDF0DF7-B60D-419D-8100-7BF0899D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08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D3004B-20DB-4351-B158-7871BD02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F10873-CF5F-45D6-BC5E-46B09A23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1EB9A37-DA43-451C-8452-74D89AF17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6F16ED9-9CF4-4EA2-98A3-7EFCBAABB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56054BE-94CC-4F4C-8C6E-95B9C746E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83F0C1C-D94F-47E3-BE9B-B0818600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EAAFB49-18BB-43C7-98AC-B83560AC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071F7F4-5CFD-4C25-84D0-043A7E49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3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2A0A56-CAB3-48DD-8DF6-4F2362AC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AB89FA9-659E-4C5D-9C02-4F79CF2E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238F608-BD4D-4996-A6EF-FC041352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39E2D20-4F90-4D8F-A817-679920D3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215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774F70E-6090-4558-AAB2-A6D2033D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4B5DAAD-017A-407F-8E4C-75F0FE5D7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895BF1C-D26B-490B-9C41-A25BBA79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85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4A34A4-0A61-47FE-ADE3-C049794B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C12A78F-E279-4F2C-B588-3866B905B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2FBF4C0-71AD-4A00-8346-6554DB16C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00936A6-14D0-4837-8339-CF7FC239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B17014-63FF-40AC-92FC-EFBEF3192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C511D9-5F7C-4858-9F17-AEC8A5D1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83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B1FAB9-5677-4990-8149-EE6A1AFD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AD64F6E-72E0-4C73-9723-D610078BB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627BBB-19C5-422E-86A9-8BD370224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60C796C-2E7F-49B3-B68E-5566930F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FC980A3-EF2E-4A64-BE93-1C982E81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F28D179-794D-4478-96BB-86F0377F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247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BA7E53-B7D9-49D9-8D88-D549EC6B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474A885-28E9-4EFE-B5C8-609EE2D3F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301C60-37E7-46F7-8C0A-3E879B719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F3D38-58A6-481C-AE41-E113CBF9B954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58E3FB-F17A-442D-A392-FBEDB954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14B3E-C8E9-45AA-9C93-642DD191D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499CA-D998-4D8E-BEAC-264EA5591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389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kr76.ru/wp-content/uploads/2014/08/Batov.jpg">
            <a:extLst>
              <a:ext uri="{FF2B5EF4-FFF2-40B4-BE49-F238E27FC236}">
                <a16:creationId xmlns="" xmlns:a16="http://schemas.microsoft.com/office/drawing/2014/main" id="{C5754F4E-8747-46DF-8585-573ADCB3B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977" y="1758462"/>
            <a:ext cx="8754428" cy="423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4572" y="5683348"/>
            <a:ext cx="872197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Выполнили:     7 класс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Валишин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Инсаф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Зуфаров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Марат   </a:t>
            </a:r>
          </a:p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Руководители   проекта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Ахмадеева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М.Г.  ,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Шипович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Р.Р.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1898" y="491321"/>
            <a:ext cx="7429500" cy="1070194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 75-летию Победы посвящается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emur59.ru/sites/default/files/images/%D0%9A_%D0%9A_-%D0%A0%D0%BE%D0%BA%D0%BE%D1%81%D1%81%D0%BE%D0%B2%D1%81%D0%BA%D0%B8%D0%B9-%D0%B8-%D0%9F_%D0%98_-%D0%91%D0%B0%D1%82%D0%BE%D0%B2-01.jpg">
            <a:extLst>
              <a:ext uri="{FF2B5EF4-FFF2-40B4-BE49-F238E27FC236}">
                <a16:creationId xmlns="" xmlns:a16="http://schemas.microsoft.com/office/drawing/2014/main" id="{15758D46-775A-477A-AEE9-5A5DDD47EC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01590" y="411480"/>
            <a:ext cx="4210050" cy="59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 flipH="1">
            <a:off x="581978" y="640081"/>
            <a:ext cx="4210050" cy="546068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  Маршал Рокоссовский отмечал в своих воспоминаниях, что знал только двух крупных военачальников,  которых подчиненные не только уважали, но и любили, -  Иван Черняховский и Павел Батов.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 flipH="1">
            <a:off x="594360" y="685801"/>
            <a:ext cx="4420553" cy="54911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В ходе Сталинградской битвы  Павел  Иванович разработал  метод артиллерийской поддержки  атаки одинарным огневым валом - в полосе наступления  на один километр фронта приходилось 200 единиц артиллерии и минометов. Этот  метод   широко использовался  в  ходе войны.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lemur59.ru/sites/default/files/images/1560949-01.jpg">
            <a:extLst>
              <a:ext uri="{FF2B5EF4-FFF2-40B4-BE49-F238E27FC236}">
                <a16:creationId xmlns="" xmlns:a16="http://schemas.microsoft.com/office/drawing/2014/main" id="{1EA2B08C-AC6A-499E-86DA-37C1700D50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947" y="604822"/>
            <a:ext cx="4210050" cy="5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43319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Мы подсчитали, что между орудиями было всего 5 метров. Как выглядит миномет мы увидели в музее « Боевой славы», и нарисовали картину « Бой под Сталинградом»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lemur59.ru/sites/default/files/images/%D0%B0%D1%80%D1%82%D0%B8%D0%BB%D0%BB%D0%B5%D1%80%D0%B8%D1%8F%20%D1%81%D1%82%D0%B0%D0%BB%D0%B8%D0%BD%D0%B3%D1%80%D0%B0%D0%B4%200018-025-(1).jpg">
            <a:extLst>
              <a:ext uri="{FF2B5EF4-FFF2-40B4-BE49-F238E27FC236}">
                <a16:creationId xmlns="" xmlns:a16="http://schemas.microsoft.com/office/drawing/2014/main" id="{296291E6-D207-42CE-98BE-58871A82A5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1038" y="2294569"/>
            <a:ext cx="4210050" cy="34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6" descr="C:\Documents and Settings\Администратор\Рабочий стол\IMG_20200220_16424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13" y="1874520"/>
            <a:ext cx="4210050" cy="461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655" y="1889760"/>
            <a:ext cx="4197668" cy="403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 flipH="1">
            <a:off x="544830" y="502921"/>
            <a:ext cx="4470083" cy="567404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Нашими союзниками в войне были США и Британия.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Первыми ворваться в Берлин и взять Гитлера в плен мечтал британский фельдмаршал Бернард Логу Монтгомери и американский  генерал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Эйзлхауэр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Рокоссовский представил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«Этот  тот самый генерал, который форсировал Одер и открыл дверь в Берлин.(Одер- река на которой стоит Берлин)»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lemur59.ru/sites/default/files/images/%D0%BC%D0%BE%D0%BD%D0%B3%D0%BE%D0%BC%D0%B5%D1%80%D0%B8%20large-01.jpg">
            <a:extLst>
              <a:ext uri="{FF2B5EF4-FFF2-40B4-BE49-F238E27FC236}">
                <a16:creationId xmlns="" xmlns:a16="http://schemas.microsoft.com/office/drawing/2014/main" id="{4F87E5A5-1F59-4324-9135-102F67DA81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443" y="487680"/>
            <a:ext cx="428434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 flipH="1">
            <a:off x="495300" y="377824"/>
            <a:ext cx="4445318" cy="58858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Монтгомери долго жал руку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Батову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спросил: -А вы случайно не родственник Суворову? Я видел его портрет и вы поразительно на него похожи: невысок, худощав и точно такой же ... на затылке.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Рокоссовский сказал:- Вы угадали, наши солдаты называют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 Суворов»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lemur59.ru/sites/default/files/images/1490814701_bernard-montgomery-01.jpg">
            <a:extLst>
              <a:ext uri="{FF2B5EF4-FFF2-40B4-BE49-F238E27FC236}">
                <a16:creationId xmlns="" xmlns:a16="http://schemas.microsoft.com/office/drawing/2014/main" id="{1884A846-CCA5-436F-861F-0453C3E0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7797" y="441960"/>
            <a:ext cx="3826193" cy="29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Интернат\Desktop\71c1f9a86503a560899ea9ec05373f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070" y="3413760"/>
            <a:ext cx="3516630" cy="3063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35" y="365126"/>
            <a:ext cx="8927783" cy="8540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карте представлено форсирование реки Одер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lemur59.ru/sites/default/files/images/%D0%BE%D0%B4%D0%B5%D1%80%20s06.gif">
            <a:extLst>
              <a:ext uri="{FF2B5EF4-FFF2-40B4-BE49-F238E27FC236}">
                <a16:creationId xmlns="" xmlns:a16="http://schemas.microsoft.com/office/drawing/2014/main" id="{96B6A596-3D09-4C95-B69C-4482507148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30" y="1173480"/>
            <a:ext cx="87915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3038" y="5613400"/>
            <a:ext cx="650081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228601"/>
            <a:ext cx="8543925" cy="7772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Форсирование реки Одер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lemur59.ru/sites/default/files/images/%D1%84%D0%BE%D1%80%D1%81%D0%B8%D1%80%D0%BE%D0%B2%D0%B0%D0%BD%D0%B8%D0%B5%2008615.jpg">
            <a:extLst>
              <a:ext uri="{FF2B5EF4-FFF2-40B4-BE49-F238E27FC236}">
                <a16:creationId xmlns="" xmlns:a16="http://schemas.microsoft.com/office/drawing/2014/main" id="{B522084D-7167-48F2-A684-4024B0F6EB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50" y="990600"/>
            <a:ext cx="4364831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emur59.ru/sites/default/files/images/%D0%BF%D0%B0%D1%80%D0%BE%D0%BC%2018564807.jpg">
            <a:extLst>
              <a:ext uri="{FF2B5EF4-FFF2-40B4-BE49-F238E27FC236}">
                <a16:creationId xmlns="" xmlns:a16="http://schemas.microsoft.com/office/drawing/2014/main" id="{094153D1-5AD9-4869-A480-32DF509501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5231" y="975360"/>
            <a:ext cx="4311174" cy="53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854662" y="604483"/>
            <a:ext cx="4234815" cy="55854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Павел Иванович Батов награжден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2- Золотые Звезды Героя Советского Союза.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–тремя орденами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Суворова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степени.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–орденом Кутузова 1 степени.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 –восемью  орденами Ленина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(больше чем у маршала Г.К.Жукова)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–Орденом Октябрьской революции.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3-тремя  орденами Красного Знамени.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–орденом Отечественной  войны 1 степени.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– за службу  Родине и  ВС СССР 3 степени.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1- орденом Знак почета ( 24 ордена).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многочисленными медалями.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Награжден 8 иностранными орденами: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Ордена Польши, Болгарии, Венгрии, Румынии, Монголии, ГДР.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12" name="Picture 2" descr="http://lemur59.ru/sites/default/files/images/634.jpg">
            <a:extLst>
              <a:ext uri="{FF2B5EF4-FFF2-40B4-BE49-F238E27FC236}">
                <a16:creationId xmlns="" xmlns:a16="http://schemas.microsoft.com/office/drawing/2014/main" id="{9931DABB-2398-43CE-B9FC-04E407105C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26" t="1182" r="34443" b="1392"/>
          <a:stretch>
            <a:fillRect/>
          </a:stretch>
        </p:blipFill>
        <p:spPr bwMode="auto">
          <a:xfrm>
            <a:off x="5113973" y="487680"/>
            <a:ext cx="418528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44830" y="750626"/>
            <a:ext cx="4618673" cy="561969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Павел Иванович Батов 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обладатель статуса 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Рыцарь-командор Ордена  Британской империи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7" name="Picture 2" descr="http://lemur59.ru/sites/default/files/images/54593_26.jpg">
            <a:extLst>
              <a:ext uri="{FF2B5EF4-FFF2-40B4-BE49-F238E27FC236}">
                <a16:creationId xmlns="" xmlns:a16="http://schemas.microsoft.com/office/drawing/2014/main" id="{591E7983-C821-43A1-9A59-EF9366DEF0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5287328" y="472441"/>
            <a:ext cx="403669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30567" y="441961"/>
            <a:ext cx="3974783" cy="596360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П.И. Батов почетный гражданин 10 </a:t>
            </a: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 десяти) городов. </a:t>
            </a: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Его бюст установлен в</a:t>
            </a: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г.г. Рыбинске и Гомеле.</a:t>
            </a: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Его именем названы улицы в  4  (четырёх) городах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pic>
        <p:nvPicPr>
          <p:cNvPr id="7" name="Picture 2" descr="http://lemur59.ru/sites/default/files/images/%D0%B3%D0%BE%D0%BC%D0%B5%D0%BB%D1%8C%20701609_pavel-ivanovich-batov.jpg">
            <a:extLst>
              <a:ext uri="{FF2B5EF4-FFF2-40B4-BE49-F238E27FC236}">
                <a16:creationId xmlns="" xmlns:a16="http://schemas.microsoft.com/office/drawing/2014/main" id="{F7165656-A070-440C-A2C8-708D07D7F9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662" y="3403601"/>
            <a:ext cx="1947186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lemur59.ru/sites/default/files/images/%D1%80%D1%8B%D0%B1%D0%B8%D0%BD%D1%81%D0%BA%201386621326200804082101210_2.jpg">
            <a:extLst>
              <a:ext uri="{FF2B5EF4-FFF2-40B4-BE49-F238E27FC236}">
                <a16:creationId xmlns="" xmlns:a16="http://schemas.microsoft.com/office/drawing/2014/main" id="{02AEDD79-9DDC-4A2B-954A-A3FC3279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262" y="624841"/>
            <a:ext cx="2265998" cy="33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lemur59.ru/sites/default/files/images/65801.jpg">
            <a:extLst>
              <a:ext uri="{FF2B5EF4-FFF2-40B4-BE49-F238E27FC236}">
                <a16:creationId xmlns="" xmlns:a16="http://schemas.microsoft.com/office/drawing/2014/main" id="{212F96C4-C678-456B-9857-3E9A7FB6B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9678" y="3459481"/>
            <a:ext cx="2550795" cy="30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xn--80acjeah8a9cb4dp.xn--p1ai/images/GEPOu/monuments/DOSKY/Batov_PI_gss_md.jpg">
            <a:extLst>
              <a:ext uri="{FF2B5EF4-FFF2-40B4-BE49-F238E27FC236}">
                <a16:creationId xmlns="" xmlns:a16="http://schemas.microsoft.com/office/drawing/2014/main" id="{CE447D9F-44E0-4572-B8C0-5C9F3BBD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113" y="335281"/>
            <a:ext cx="2550795" cy="31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228619-C437-4C24-A464-06C693C9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43" y="1036320"/>
            <a:ext cx="8642985" cy="50444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чувство патриотизма, гордости за нашу страну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уважение к ветеранам ВОВ.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Образовательная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 Расширить кругозор обучающихся по истории связанных с событиями в жизни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П.И.Батова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Развивающая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 уметь находить  самостоятельно нужный материал документы  и фотодокументы.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Воспитательная: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Формировать гражданско-патриотическую позицию обучающихся.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2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2138" y="518160"/>
            <a:ext cx="3916908" cy="55168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нашей республикой Башкортостан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П.И.Батова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связывает его вторая жена Краева Нина Федоровна. Она родилась  в селе Михайловка Архангельского района и  она от туда же ушла на фронт. Служила связисткой в штабе 65 армии, где познакомилась с П.И.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Батовым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Они полюбили друг друга и поженились после войны. У них родились две дочери.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www.rudnikov.com/upload/2013/374/374-motor-03.jpg">
            <a:extLst>
              <a:ext uri="{FF2B5EF4-FFF2-40B4-BE49-F238E27FC236}">
                <a16:creationId xmlns="" xmlns:a16="http://schemas.microsoft.com/office/drawing/2014/main" id="{1ED2F464-3C27-4CB5-A9C2-6A89F416EC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557" y="472441"/>
            <a:ext cx="4148138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rweek.ru/wp-content/uploads/2017/06/04_%D0%9D%D0%B8%D0%BD%D0%B0-%D0%A4%D0%B5%D0%B4%D0%BE%D1%80%D0%BE%D0%B2%D0%BD%D0%B0-%D0%91%D0%B0%D1%82%D0%BE%D0%B2%D0%B0-%D1%81-%D0%B4%D0%BE%D1%87%D0%B5%D1%80%D1%8C%D0%BC%D0%B8.jpg">
            <a:extLst>
              <a:ext uri="{FF2B5EF4-FFF2-40B4-BE49-F238E27FC236}">
                <a16:creationId xmlns="" xmlns:a16="http://schemas.microsoft.com/office/drawing/2014/main" id="{5D56D4C1-969D-488E-A378-DA5D6F28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874" y="3550921"/>
            <a:ext cx="2599003" cy="30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nz76.ru/wp-content/uploads/2017/05/18358766_844141382406028_5210552330594451254_o.jpg">
            <a:extLst>
              <a:ext uri="{FF2B5EF4-FFF2-40B4-BE49-F238E27FC236}">
                <a16:creationId xmlns="" xmlns:a16="http://schemas.microsoft.com/office/drawing/2014/main" id="{74562848-DB12-49C2-85AB-2FF7FFD9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112" y="3774758"/>
            <a:ext cx="2662238" cy="28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360" y="609601"/>
            <a:ext cx="4296728" cy="55673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Нина Фёдоровна является двоюродной сестрой матери нашего воспитателя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Ахмадеевой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Марины Геннадиевны, Краевой Розы Романовны.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1965 году во время лечения в Москве она вместе с дедушкой Краевым Романом Антоновичем,  - дядей Нины Фёдоровны, жила в квартире Павла Ивановича,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и встречалась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ним.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Администратор\Рабочий стол\IMG-20200309-WA0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1850" y="1668780"/>
            <a:ext cx="2278380" cy="439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IMG_20200310_155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355" y="3581400"/>
            <a:ext cx="2265998" cy="2788920"/>
          </a:xfrm>
          <a:prstGeom prst="rect">
            <a:avLst/>
          </a:prstGeom>
          <a:noFill/>
        </p:spPr>
      </p:pic>
      <p:pic>
        <p:nvPicPr>
          <p:cNvPr id="5" name="Picture 2" descr="https://maxpark.com/static/u/article_image/15/04/15/tmpOY3hxX.jpeg">
            <a:extLst>
              <a:ext uri="{FF2B5EF4-FFF2-40B4-BE49-F238E27FC236}">
                <a16:creationId xmlns="" xmlns:a16="http://schemas.microsoft.com/office/drawing/2014/main" id="{7A8D9D00-9D22-497F-B902-669684561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525" y="457200"/>
            <a:ext cx="2835593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CC5DEF-0178-452A-86FB-82D776B9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G:\Новая папка\Память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98120"/>
            <a:ext cx="9138285" cy="665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00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C251E2-30D5-44C8-93ED-C2117045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Новая папка\память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15189" y="-1915692"/>
            <a:ext cx="6675121" cy="10506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66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5DA4EA-DEFC-4B11-AAF8-3976DC03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Новая папка\Батов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60228" y="-1687777"/>
            <a:ext cx="6857999" cy="10233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17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IMG_20200312_165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870" y="1216025"/>
            <a:ext cx="2100225" cy="4351338"/>
          </a:xfrm>
          <a:prstGeom prst="rect">
            <a:avLst/>
          </a:prstGeom>
          <a:noFill/>
        </p:spPr>
      </p:pic>
      <p:pic>
        <p:nvPicPr>
          <p:cNvPr id="4" name="Picture 3" descr="G:\IMG_20200312_165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30" y="519988"/>
            <a:ext cx="2834560" cy="4351338"/>
          </a:xfrm>
          <a:prstGeom prst="rect">
            <a:avLst/>
          </a:prstGeom>
          <a:noFill/>
        </p:spPr>
      </p:pic>
      <p:pic>
        <p:nvPicPr>
          <p:cNvPr id="5" name="Picture 4" descr="G:\IMG_20200312_165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93" y="4708478"/>
            <a:ext cx="6114197" cy="1433015"/>
          </a:xfrm>
          <a:prstGeom prst="rect">
            <a:avLst/>
          </a:prstGeom>
          <a:noFill/>
        </p:spPr>
      </p:pic>
      <p:pic>
        <p:nvPicPr>
          <p:cNvPr id="6" name="Picture 2" descr="G:\IMG-20200312-WA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235" y="2279177"/>
            <a:ext cx="4326341" cy="26749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48418" y="545910"/>
            <a:ext cx="55409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 уроках труда мы сделали самолеты , которые  помогли победить нашим солдатам в Великую Отечественную войну.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8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701040"/>
            <a:ext cx="85439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этом году будет 75-летие Победы в Великой Отечественной войне.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81977" y="1630681"/>
            <a:ext cx="3875723" cy="454628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Мы вспоминаем солдат и генералов, кто подарил нам мир на нашей земле, кому мы говорим «Спасибо» за Победу. Их именами названы улицы, им воздвигнуты памятники. 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Мы хотели  познакомить Вас с судьбой дважды Героя Советского Союза, генерала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Батова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Павла Ивановича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lemur59.ru/sites/default/files/images/54593_26.jpg">
            <a:extLst>
              <a:ext uri="{FF2B5EF4-FFF2-40B4-BE49-F238E27FC236}">
                <a16:creationId xmlns="" xmlns:a16="http://schemas.microsoft.com/office/drawing/2014/main" id="{591E7983-C821-43A1-9A59-EF9366DEF0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4977765" y="1691641"/>
            <a:ext cx="430911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67119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http://lemur59.ru/sites/default/files/images/%D0%B4%D0%BE%D0%BC%20122373822-01.jpg">
            <a:extLst>
              <a:ext uri="{FF2B5EF4-FFF2-40B4-BE49-F238E27FC236}">
                <a16:creationId xmlns="" xmlns:a16="http://schemas.microsoft.com/office/drawing/2014/main" id="{FEEE61AF-A599-401F-BB67-784D19174C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77765" y="1637731"/>
            <a:ext cx="4284345" cy="45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 flipH="1">
            <a:off x="718185" y="1787857"/>
            <a:ext cx="4296728" cy="436910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 мая   (1 июня) 1897  года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П.И. Батов родился  в деревне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Фелисово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Рыбинского уезда в семье крестьянина-бедняка .</a:t>
            </a:r>
          </a:p>
          <a:p>
            <a:pPr algn="ctr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268" y="464024"/>
            <a:ext cx="9237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Мы расскажем о его детстве  и  периоде  в Великой Отечественной войне.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532263"/>
            <a:ext cx="8543925" cy="103723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Павел Батов в детстве , 1910 - 1913 гг.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 flipH="1">
            <a:off x="718185" y="1737360"/>
            <a:ext cx="4358640" cy="44396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Окончил двухклассную начальную школу. В тринадцать лет уехал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 Санкт-Петербург 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работал грузчиком и  разносчиком у купца Занимался самообразованием и сдал экстерном  экзаменом за 6 классов</a:t>
            </a:r>
            <a:r>
              <a:rPr lang="ru-RU" sz="3000" dirty="0" smtClean="0"/>
              <a:t>.</a:t>
            </a:r>
            <a:endParaRPr lang="ru-RU" sz="3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 flipH="1">
            <a:off x="-1335740" y="1678674"/>
            <a:ext cx="2016778" cy="429540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" name="Picture 2" descr="http://lemur59.ru/sites/default/files/images/Pavel_Ivanovich_Batov-1910-1913.JPG">
            <a:extLst>
              <a:ext uri="{FF2B5EF4-FFF2-40B4-BE49-F238E27FC236}">
                <a16:creationId xmlns="" xmlns:a16="http://schemas.microsoft.com/office/drawing/2014/main" id="{9D3BE686-1AC9-45D3-BABE-FAD5AE11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33708" y="1662217"/>
            <a:ext cx="3838575" cy="48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 flipH="1">
            <a:off x="507683" y="996287"/>
            <a:ext cx="4309110" cy="53226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Мечтал о золотых погонах военного.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началом Первой мировой войны в 1915 году  добровольно вступил в императорскую армию.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Получил звание младшего унтер-офицера.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двумя Георгиевскими крестами.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 тяжело ранен.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lemur59.ru/sites/default/files/images/Pavel_Ivanovich_Batov-1916.JPG">
            <a:extLst>
              <a:ext uri="{FF2B5EF4-FFF2-40B4-BE49-F238E27FC236}">
                <a16:creationId xmlns="" xmlns:a16="http://schemas.microsoft.com/office/drawing/2014/main" id="{6C2D7E99-E295-49DE-822A-3AE7B77F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740" y="723330"/>
            <a:ext cx="4148920" cy="57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http://lemur59.ru/sites/default/files/images/%D0%B1%D0%B0%D1%82%D0%BE%D0%B2-04.png">
            <a:extLst>
              <a:ext uri="{FF2B5EF4-FFF2-40B4-BE49-F238E27FC236}">
                <a16:creationId xmlns="" xmlns:a16="http://schemas.microsoft.com/office/drawing/2014/main" id="{C2AD4B88-0796-4FAA-8D27-E5BF451AD8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65382" y="548641"/>
            <a:ext cx="4346258" cy="552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 flipH="1">
            <a:off x="482918" y="609601"/>
            <a:ext cx="3987165" cy="55673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4200" dirty="0" smtClean="0"/>
              <a:t> 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Великую Отечественную войну Батов Павел Иванович прошел от командира  стрелкового корпуса до командующего 65 армией.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emur59.ru/sites/default/files/images/1496840419_5.jpg">
            <a:extLst>
              <a:ext uri="{FF2B5EF4-FFF2-40B4-BE49-F238E27FC236}">
                <a16:creationId xmlns="" xmlns:a16="http://schemas.microsoft.com/office/drawing/2014/main" id="{6D3AB800-6741-4DE0-95BD-2E5F701FFB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14913" y="441960"/>
            <a:ext cx="4309110" cy="592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 flipH="1">
            <a:off x="520063" y="764274"/>
            <a:ext cx="4234815" cy="541268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000" dirty="0" smtClean="0"/>
              <a:t> 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Павел Иванович Батов отлично  знал своих подчиненных, ценил их  и подчиненные любили  своего командующего за отвагу и бесстрашие, за человечность и душевную щедрость.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 flipH="1">
            <a:off x="606743" y="579121"/>
            <a:ext cx="4185285" cy="55978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«Бой осуществляется дважды –сначала в мыслях, а потом в действиях» - говорил Батов,  «Надо бить врага искусством, а это  значит –малой кровью».  Он был не просто крупным военачальником- он был теоретиком. Военные историки изучают и еще будут изучать операции,  проводимые войсками генерала.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lemur59.ru/sites/default/files/images/%D0%9A%D0%BE%D0%BC%D0%B0%D0%BD%D0%B4%D1%83%D1%8E%D1%89%D0%B8%D0%B9_65-%D0%B9_%D0%B0%D1%80%D0%BC%D0%B8%D0%B5%D0%B9_%D0%94%D0%BE%D0%BD%D1%81%D0%BA%D0%BE%D0%B3%D0%BE_%D1%84%D1%80%D0%BE%D0%BD%D1%82%D0%B0_%D0%B3%D0%B5%D0%BD%D0%B5%D1%80%D0%B0%D0%BB-%D0%BB%D0%B5%D0%B9%D1%82%D0%B5%D0%BD%D0%B0%D0%BD%D1%82_%D0%9F_%D0%98__%D0%91%D0%B0%D1%82%D0%BE%D0%B2_%D1%81_%D0%BE%D1%84%D0%B8%D1%86%D0%B5%D1%80%D0%B0%D0%BC%D0%B8_%D0%B2_%D1%80%D0%B0%D0%B9%D0%BE%D0%BD%D0%B5_%D0%A1%D1%82%D0%B0%D0%BB%D0%B8%D0%BD%D0%B3%D1%80%D0%B0%D0%B4%D0%B0__%D0%97%D0%B8%D0%BC%D0%B0_1942-1943_%D0%B3%D0%BE%D0%B4%D0%BE%D0%B2.jpg">
            <a:extLst>
              <a:ext uri="{FF2B5EF4-FFF2-40B4-BE49-F238E27FC236}">
                <a16:creationId xmlns="" xmlns:a16="http://schemas.microsoft.com/office/drawing/2014/main" id="{B373B4E3-AA20-4689-93A8-CD2460D719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853" y="472440"/>
            <a:ext cx="4408170" cy="56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685</Words>
  <Application>Microsoft Office PowerPoint</Application>
  <PresentationFormat>Лист A4 (210x297 мм)</PresentationFormat>
  <Paragraphs>55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 К 75-летию Победы посвящается</vt:lpstr>
      <vt:lpstr>Цель: Воспитывать чувство патриотизма, гордости за нашу страну , уважение к ветеранам ВОВ.  Задачи:  Образовательная: Расширить кругозор обучающихся по истории связанных с событиями в жизни П.И.Батова.  Развивающая: уметь находить  самостоятельно нужный материал документы  и фотодокументы. Воспитательная: Формировать гражданско-патриотическую позицию обучающихся.  </vt:lpstr>
      <vt:lpstr>В этом году будет 75-летие Победы в Великой Отечественной войне.  </vt:lpstr>
      <vt:lpstr> </vt:lpstr>
      <vt:lpstr>Павел Батов в детстве , 1910 - 1913 гг. </vt:lpstr>
      <vt:lpstr>Слайд 6</vt:lpstr>
      <vt:lpstr> </vt:lpstr>
      <vt:lpstr>Слайд 8</vt:lpstr>
      <vt:lpstr>Слайд 9</vt:lpstr>
      <vt:lpstr>Слайд 10</vt:lpstr>
      <vt:lpstr>Слайд 11</vt:lpstr>
      <vt:lpstr>   Мы подсчитали, что между орудиями было всего 5 метров. Как выглядит миномет мы увидели в музее « Боевой славы», и нарисовали картину « Бой под Сталинградом» </vt:lpstr>
      <vt:lpstr>Слайд 13</vt:lpstr>
      <vt:lpstr>Слайд 14</vt:lpstr>
      <vt:lpstr>На карте представлено форсирование реки Одер </vt:lpstr>
      <vt:lpstr>Форсирование реки Одер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Админ</cp:lastModifiedBy>
  <cp:revision>159</cp:revision>
  <dcterms:created xsi:type="dcterms:W3CDTF">2020-01-19T11:34:31Z</dcterms:created>
  <dcterms:modified xsi:type="dcterms:W3CDTF">2020-05-19T12:29:39Z</dcterms:modified>
</cp:coreProperties>
</file>