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84" r:id="rId9"/>
    <p:sldId id="262" r:id="rId10"/>
    <p:sldId id="269" r:id="rId11"/>
    <p:sldId id="263" r:id="rId12"/>
    <p:sldId id="270" r:id="rId13"/>
    <p:sldId id="271" r:id="rId14"/>
    <p:sldId id="286" r:id="rId15"/>
    <p:sldId id="275" r:id="rId16"/>
    <p:sldId id="276" r:id="rId17"/>
    <p:sldId id="265" r:id="rId18"/>
    <p:sldId id="266" r:id="rId19"/>
    <p:sldId id="285" r:id="rId20"/>
    <p:sldId id="277" r:id="rId21"/>
    <p:sldId id="279" r:id="rId22"/>
    <p:sldId id="283" r:id="rId23"/>
    <p:sldId id="268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01B66-2BCD-4FC8-9D08-79FAB1AB258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45A1-70CF-490C-B544-D19B96EB2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45A1-70CF-490C-B544-D19B96EB269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2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9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97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4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2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9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8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9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6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6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2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AD7018-2E27-4C10-9770-7D13D93F870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55B8B1-D716-4034-A2BB-14812557F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0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1615" y="150676"/>
            <a:ext cx="100892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«Гимназия»</a:t>
            </a:r>
          </a:p>
          <a:p>
            <a:r>
              <a:rPr lang="ru-RU" sz="36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Исследовательская работа по теме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/>
              <a:t>Я </a:t>
            </a:r>
            <a:r>
              <a:rPr lang="ru-RU" sz="3600" dirty="0"/>
              <a:t>и художественная </a:t>
            </a:r>
            <a:r>
              <a:rPr lang="ru-RU" sz="3600" dirty="0" smtClean="0"/>
              <a:t>гимнастика –</a:t>
            </a:r>
          </a:p>
          <a:p>
            <a:r>
              <a:rPr lang="ru-RU" sz="3600" b="1" u="sng" dirty="0" smtClean="0"/>
              <a:t>гармония</a:t>
            </a:r>
            <a:r>
              <a:rPr lang="ru-RU" sz="3600" dirty="0" smtClean="0"/>
              <a:t> </a:t>
            </a:r>
            <a:r>
              <a:rPr lang="ru-RU" sz="3600" b="1" u="sng" dirty="0" smtClean="0"/>
              <a:t>нежности, красоты и силы"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5965" y="6305266"/>
            <a:ext cx="389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Протвино,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9300" y="1692322"/>
            <a:ext cx="42734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работу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Аксенова Татьяна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класса.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Серёгина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Ивановна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.mycdn.me/image?id=853168168572&amp;t=3&amp;plc=WEB&amp;tkn=*UN48QtIwdf3OuT78wLlY46uvhK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3" y="2415654"/>
            <a:ext cx="3038437" cy="435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.mycdn.me/image?id=854495985591&amp;t=3&amp;plc=WEB&amp;tkn=*QyYFrBVN0zCSwpgyWAzr5l8HAx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50" y="2274334"/>
            <a:ext cx="4271750" cy="418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286604"/>
            <a:ext cx="1153235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 зарождения до Олимпийских игр</a:t>
            </a:r>
          </a:p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«гимнастика» греческого происхождения. Ещё две с половиной тысячи лет назад в Древней Греции каждый молодой человек обязательно занимался физическими упражнениями для своего совершенствования.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Причём, юноши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занимались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обнажёнными.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 слово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обнажённый»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по-гречески – «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гимнос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разработке выразительного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вигательного навыка большая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заслуга принадлежит французскому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педагогу  Франсуа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Дельсарту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images.myshared.ru/33/1329638/slide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2456596"/>
            <a:ext cx="5286233" cy="416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4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77" y="122831"/>
            <a:ext cx="11932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Все 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идеи и </a:t>
            </a:r>
            <a:r>
              <a:rPr lang="ru-RU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принципы, разработанные </a:t>
            </a:r>
            <a:r>
              <a:rPr lang="ru-RU" sz="32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Дельсартом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нашли </a:t>
            </a:r>
            <a:r>
              <a:rPr lang="ru-RU" sz="3200" b="1" dirty="0">
                <a:latin typeface="Batang" panose="02030600000101010101" pitchFamily="18" charset="-127"/>
                <a:ea typeface="Batang" panose="02030600000101010101" pitchFamily="18" charset="-127"/>
              </a:rPr>
              <a:t>свое воплощение в </a:t>
            </a:r>
            <a:r>
              <a:rPr lang="ru-RU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искусстве </a:t>
            </a:r>
            <a:endParaRPr lang="ru-RU" sz="60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знаменитой танцовщицы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Айседоры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Дункан</a:t>
            </a:r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images.myshared.ru/33/1329638/slid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36" y="1719618"/>
            <a:ext cx="9503764" cy="51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232012"/>
            <a:ext cx="115323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Гимнастика </a:t>
            </a: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для молодых.</a:t>
            </a:r>
            <a:endParaRPr lang="ru-RU" sz="4400" b="1" i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шаги в художественной гимнастике желательны в очень юном возрасте — в 5-6 лет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даже ещё раньше.</a:t>
            </a:r>
          </a:p>
          <a:p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качества гимнаста –это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 </a:t>
            </a: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воли, выносливость               </a:t>
            </a: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6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пластика. 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Home\Desktop\все фотки\фото июнь с телефона\DCIM\100APPLE\IMG_04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586038"/>
            <a:ext cx="3629025" cy="427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все фотки\фото июнь с телефона\DCIM\100APPLE\IMG_05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2586038"/>
            <a:ext cx="3171825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0"/>
            <a:ext cx="11177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Художественная </a:t>
            </a: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гимнастика – это красота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r>
              <a:rPr lang="ru-RU" sz="4000" dirty="0"/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07886"/>
            <a:ext cx="119417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3870" algn="ctr" fontAlgn="base"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endParaRPr lang="ru-RU" sz="3600" b="1" i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83870" algn="ctr" fontAlgn="base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1.Учит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соблюдать правила эстетического поведения,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понятия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красоте тела, воспитывает вкус, музыкальность.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3200" dirty="0"/>
          </a:p>
        </p:txBody>
      </p:sp>
      <p:pic>
        <p:nvPicPr>
          <p:cNvPr id="10" name="Рисунок 9" descr="https://i.mycdn.me/image?id=851250075575&amp;t=3&amp;plc=WEB&amp;tkn=*W822-VG8sz2KFSO8B2cHaL-Vkf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2557463"/>
            <a:ext cx="5370274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mycdn.me/image?id=861836837559&amp;t=3&amp;plc=WEB&amp;tkn=*ZlRu1lCbB_t2OJmTfoQ7Aty7sA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52" y="2326044"/>
            <a:ext cx="6442928" cy="4374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6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114300"/>
            <a:ext cx="10929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Художественная гимнастика – это красота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8" y="822186"/>
            <a:ext cx="120634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2.Развивает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гибкость, ловкость, выносливость, дисциплинирует человека, совершенствует его тело, учит владеть им красиво и грациозно двигаться, укрепляет чувство уверенности в себе.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3600" dirty="0"/>
          </a:p>
        </p:txBody>
      </p:sp>
      <p:pic>
        <p:nvPicPr>
          <p:cNvPr id="4" name="Рисунок 3" descr="C:\Users\Home\Desktop\все фотки\фото июнь с телефона\DCIM\101APPLE\IMG_13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1" y="2610143"/>
            <a:ext cx="2797790" cy="410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mycdn.me/image?id=851250073783&amp;t=3&amp;plc=WEB&amp;tkn=*mYJI7EtfgQXHBUvGYiuwUWFZub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90" y="2675248"/>
            <a:ext cx="2666164" cy="404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AppData\Local\Microsoft\Windows\Temporary Internet Files\Content.Word\IMG_35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63" y="2610142"/>
            <a:ext cx="2413900" cy="410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7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259307"/>
            <a:ext cx="11354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Художественная гимнастика – это красота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67193"/>
            <a:ext cx="108204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3.Музыкальное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слух,   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ритма, согласованность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музыкой.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4.На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соревнованиях «художницы» 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обязаны эффектно выглядеть. Волосы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укладывают в тугой пучок и 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закрепляют лаком, чтобы причёска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выступления не распалась</a:t>
            </a:r>
            <a:r>
              <a:rPr lang="ru-RU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менее важен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красивый купальник.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Home\Desktop\все фотки\фото июнь с телефона\DCIM\100APPLE\IMG_02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97" y="1110068"/>
            <a:ext cx="4192847" cy="558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5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898955"/>
            <a:ext cx="11696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выступают гимнастки с групповыми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упражнениями, то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 они одеты в </a:t>
            </a:r>
            <a:r>
              <a:rPr lang="ru-RU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одинаковые </a:t>
            </a:r>
            <a:r>
              <a:rPr lang="ru-RU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костюмы,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причёски и предметы одного цвета.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46" y="191069"/>
            <a:ext cx="11546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Художественная гимнастика – это красота</a:t>
            </a:r>
            <a:r>
              <a:rPr lang="ru-RU" sz="4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r>
              <a:rPr lang="ru-RU" sz="40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40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.mycdn.me/image?id=862830208439&amp;t=3&amp;plc=WEB&amp;tkn=*FPqlFoVoJBtYaySoG0nn9JfJ4J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560948"/>
            <a:ext cx="5229224" cy="423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mycdn.me/image?id=851250120887&amp;t=3&amp;plc=WEB&amp;tkn=*7WZbdlh3JZmcjynQ0VI4UplSez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23" y="2625778"/>
            <a:ext cx="6000750" cy="4232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9" y="122831"/>
            <a:ext cx="12000931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4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Влияние художественной гимнастики на здоровье.</a:t>
            </a: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                                      </a:t>
            </a:r>
            <a:r>
              <a:rPr lang="ru-RU" sz="3200" dirty="0" smtClean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не вредно ли это для здоровья? </a:t>
            </a:r>
          </a:p>
          <a:p>
            <a:pPr fontAlgn="base">
              <a:spcAft>
                <a:spcPts val="0"/>
              </a:spcAft>
            </a:pPr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Вы считаете, занятия художественной гимнастикой полезны для здоровья ребенка или нет?»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fontAlgn="base"/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«За» занятия художественной гимнастикой: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врачей из 6 и 2 медсестры из 3 считают, что занятия художественной гимнастикой очень полезны для молодого организма. </a:t>
            </a:r>
          </a:p>
          <a:p>
            <a:pPr marL="228600" fontAlgn="base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12 гимнасток считают, что гимнастика помогает им быстро становится самостоятельными, дисциплинированными, более настойчивыми и упорными. У гимнасток всегда прекрасная осанка, красивая фигура, пластичные движения.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fontAlgn="base"/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3351" y="1426356"/>
            <a:ext cx="1222057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/>
            <a:r>
              <a:rPr lang="ru-RU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«Против» занятий художественной </a:t>
            </a:r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гимнастикой:</a:t>
            </a:r>
          </a:p>
          <a:p>
            <a:pPr marL="228600" fontAlgn="base"/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врач и 1 медсестра.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считают, что частые травмы: растяжения, травмы коленного сустава, лодыжки, стопы, повреждение мышц, разрывы сухожилий-опасны для здоровья гимнасток. </a:t>
            </a:r>
          </a:p>
          <a:p>
            <a:pPr marL="228600" fontAlgn="base"/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Гимнастки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считают, что спорт на данном этапе немного отвлекает от учебы только во время выездов на соревнования. </a:t>
            </a:r>
          </a:p>
          <a:p>
            <a:pPr marL="228600" fontAlgn="base"/>
            <a:r>
              <a:rPr lang="ru-RU" sz="32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Мое мнение: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занимаясь художественной гимнастикой, пока только синяки и ссадины-постоянные «гости» на моем теле. </a:t>
            </a:r>
          </a:p>
          <a:p>
            <a:pPr marL="228600" fontAlgn="base"/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все же, я говорю художественной гимнастике: ДА! </a:t>
            </a:r>
          </a:p>
          <a:p>
            <a:pPr marL="228600" fontAlgn="base"/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выбираю этот спорт, а вместе с ним-гармонию и красоту!!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42888"/>
            <a:ext cx="11601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Влияние художественной гимнастики на здоровье.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44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3" y="-16372"/>
            <a:ext cx="11644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Мои достижения</a:t>
            </a:r>
            <a:endParaRPr lang="ru-RU" sz="4000" b="1" i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 descr="https://i.mycdn.me/image?id=863178868919&amp;t=3&amp;plc=WEB&amp;tkn=*TYVMGUHLgq8JoRk4RGh18EGe3k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325" y="4364298"/>
            <a:ext cx="3774120" cy="235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.mycdn.me/image?id=862648404663&amp;t=3&amp;plc=WEB&amp;tkn=*GbrJjr_fhCiVIhlFsoj-WDDkHL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2" y="121180"/>
            <a:ext cx="3425825" cy="3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все фотки\Новая папка (5)\965YOKDJ\IMG_21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121180"/>
            <a:ext cx="2656520" cy="34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все фотки\Новая папка (6)\965YOKDJ\IMG_21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77" y="781775"/>
            <a:ext cx="2646682" cy="338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4" y="3621832"/>
            <a:ext cx="2427126" cy="3236168"/>
          </a:xfrm>
          <a:prstGeom prst="rect">
            <a:avLst/>
          </a:prstGeom>
        </p:spPr>
      </p:pic>
      <p:pic>
        <p:nvPicPr>
          <p:cNvPr id="8" name="Рисунок 7" descr="C:\Users\Home\AppData\Local\Microsoft\Windows\Temporary Internet Files\Content.Word\DSCN05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10" y="4164628"/>
            <a:ext cx="3446624" cy="255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Home\AppData\Local\Microsoft\Windows\Temporary Internet Files\Content.Word\DSCN053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20" y="1385878"/>
            <a:ext cx="2724335" cy="2161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8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313899"/>
            <a:ext cx="11764370" cy="65556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Цель исследования</a:t>
            </a:r>
            <a:r>
              <a:rPr lang="ru-RU" sz="3600" b="1" i="1" u="sng" dirty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:</a:t>
            </a:r>
            <a:r>
              <a:rPr lang="ru-RU" sz="3600" b="1" dirty="0"/>
              <a:t> </a:t>
            </a:r>
            <a:r>
              <a:rPr lang="ru-RU" sz="3600" dirty="0" smtClean="0"/>
              <a:t>            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художественную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 как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 спорта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2.Исследовать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влияние гимнастики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3.Доказать, что  физическое самовоспитание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самосовершенствование –условие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жизни.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спорту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5.Привлечение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большего числа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посещения спортивных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</a:t>
            </a:r>
            <a:r>
              <a:rPr lang="ru-RU" sz="2800" dirty="0" smtClean="0"/>
              <a:t>.</a:t>
            </a:r>
            <a:endParaRPr lang="ru-RU" sz="28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Home\Desktop\все фотки\фото июнь с телефона\DCIM\100APPLE\IMG_08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47" y="3727270"/>
            <a:ext cx="4121624" cy="251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.mycdn.me/image?id=851250076599&amp;t=3&amp;plc=WEB&amp;tkn=*6LfmrfWLBlqbLHxkzgVvFuksfC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82" y="313899"/>
            <a:ext cx="4101153" cy="3059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5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1"/>
            <a:ext cx="11611429" cy="272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Выводы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 – один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самых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разносторонних и гармоничных видов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ребенку стать крепким и стойким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болезням.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endParaRPr lang="ru-RU" sz="3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Home\Desktop\все фотки\фото июнь с телефона\DCIM\100APPLE\IMG_08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2" y="2062181"/>
            <a:ext cx="8302851" cy="4295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9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177421"/>
            <a:ext cx="1113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829" y="1132764"/>
            <a:ext cx="12069171" cy="243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3200" dirty="0" smtClean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Девочка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занимавшаяся художественной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гимнастикой,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может легко перейти к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занятиям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танцами, аэробикой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тренерской деятельности. А еще в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гимнастике дети обретают неповторимое умение </a:t>
            </a:r>
            <a:endParaRPr lang="ru-RU" sz="3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преподнести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себя, как, наверное, во всех зрелищных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спорта. Улыбка, разворот плеч, наклон головы, каждый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</a:t>
            </a:r>
          </a:p>
          <a:p>
            <a:pPr fontAlgn="base">
              <a:lnSpc>
                <a:spcPts val="169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все здесь выверено, красиво, уверенно</a:t>
            </a:r>
            <a:r>
              <a:rPr lang="ru-RU" sz="3200" dirty="0">
                <a:solidFill>
                  <a:srgbClr val="333333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Home\Desktop\все фотки\фото июнь с телефона\DCIM\100APPLE\IMG_00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3520598"/>
            <a:ext cx="2511188" cy="333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все фотки\фото июнь с телефона\DCIM\100APPLE\IMG_01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5" y="3768053"/>
            <a:ext cx="3725838" cy="285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mycdn.me/image?id=850805774775&amp;t=3&amp;plc=WEB&amp;tkn=*R02TslD-v3J5ZSQA6DClfJ-GJb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53" y="3220873"/>
            <a:ext cx="3825922" cy="363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867543"/>
            <a:ext cx="11974286" cy="610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75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Любите спорт, занимайтесь спортом, и тогда вы проживете долгую и счастливую жизнь, которая будет приносить Вам только положительные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эмоции. Существует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 видов спорта, и думаю, что, хотя бы один да подойдет кому бы то ни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было.</a:t>
            </a:r>
          </a:p>
          <a:p>
            <a:pPr algn="ctr">
              <a:lnSpc>
                <a:spcPct val="106000"/>
              </a:lnSpc>
              <a:spcAft>
                <a:spcPts val="750"/>
              </a:spcAft>
            </a:pPr>
            <a:r>
              <a:rPr lang="ru-RU" sz="3600" b="1" i="1" u="sng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Уважаемые </a:t>
            </a:r>
            <a:r>
              <a:rPr lang="ru-RU" sz="36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взрослые!                                 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Рассказывайте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нам, детям, о различных видах спорта, ходите с нами на спортивные состязания, устраивайте на праздник спортивные соревнования. Надо сделать так, чтобы занятия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спортом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считались нормой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жизни!                                                             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красота, это улыбки и счастье наше и наших близких! </a:t>
            </a:r>
            <a:endParaRPr lang="ru-RU" sz="3200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750"/>
              </a:spcAft>
            </a:pP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Спорт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это жизнь!!!</a:t>
            </a:r>
            <a:endParaRPr lang="ru-RU" sz="36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4114" y="159657"/>
            <a:ext cx="4891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Всем! Всем! Всем!</a:t>
            </a:r>
            <a:endParaRPr lang="ru-RU" sz="4000" b="1" i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1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69" y="245659"/>
            <a:ext cx="8952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Гимнастика…Какое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совершенство…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Владенье телом, трепетность души,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красота струящегося жеста,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элементов трудных виражи!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 вздоха все отточены движенья.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Сама - мила, прозрачна и легка;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 сколько в ней, упорства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стремленья,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живости, и сил, и огонька!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C:\Users\Home\Desktop\все фотки\фото июнь с телефона\DCIM\100APPLE\IMG_01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43" y="282995"/>
            <a:ext cx="4596714" cy="6091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86" y="5191920"/>
            <a:ext cx="10456558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Спасибо за внимание!</a:t>
            </a:r>
            <a:endParaRPr lang="ru-RU" sz="7200" b="1" i="1" u="sng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8" name="Picture 4" descr="https://i.mycdn.me/image?id=861509447095&amp;t=3&amp;plc=WEB&amp;tkn=*kyqlNgRrqCKwq1XgxaYEBXf4W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30" y="160173"/>
            <a:ext cx="8628191" cy="54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4263" y="805218"/>
            <a:ext cx="683752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Задачи</a:t>
            </a: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потребность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гимнастикой.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волевые качества.</a:t>
            </a:r>
          </a:p>
          <a:p>
            <a:pPr fontAlgn="base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художественная гимнастика</a:t>
            </a:r>
          </a:p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.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                 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http://xn--80aaxaikd3ae.xn--p1acf/upload/iblock/337/337520b43e8f7ead622ff610c33cd5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xn--80aaxaikd3ae.xn--p1acf/upload/iblock/337/337520b43e8f7ead622ff610c33cd5e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Home\Desktop\все фотки\фото июнь с телефона\DCIM\100APPLE\IMG_02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09684"/>
            <a:ext cx="4043385" cy="5459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8" y="300252"/>
            <a:ext cx="1135493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/>
              <a:t> </a:t>
            </a:r>
            <a:r>
              <a:rPr lang="ru-RU" sz="36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Гипотеза моего исследования:</a:t>
            </a:r>
            <a:r>
              <a:rPr lang="ru-RU" sz="3600" i="1" dirty="0"/>
              <a:t> </a:t>
            </a:r>
            <a:endParaRPr lang="ru-RU" sz="3600" i="1" dirty="0" smtClean="0"/>
          </a:p>
          <a:p>
            <a:pPr fontAlgn="base"/>
            <a:r>
              <a:rPr lang="ru-RU" sz="36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ru-RU" sz="3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Гимнастика </a:t>
            </a:r>
            <a:r>
              <a:rPr lang="ru-RU" sz="3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– это не только увлечение</a:t>
            </a:r>
            <a:r>
              <a:rPr lang="ru-RU" sz="3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fontAlgn="base"/>
            <a:r>
              <a:rPr lang="ru-RU" sz="3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но и интересная наполненная и </a:t>
            </a:r>
            <a:r>
              <a:rPr lang="ru-RU" sz="3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полноценная</a:t>
            </a:r>
          </a:p>
          <a:p>
            <a:pPr fontAlgn="base"/>
            <a:r>
              <a:rPr lang="ru-RU" sz="3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жизнь.</a:t>
            </a:r>
            <a:endParaRPr lang="ru-RU" sz="3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Актуальность</a:t>
            </a:r>
            <a:r>
              <a:rPr lang="ru-RU" sz="3200" i="1" u="sng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выбранной темы продиктована </a:t>
            </a:r>
            <a:endParaRPr lang="ru-RU" sz="32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нашей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действительностью. В настоящее время </a:t>
            </a:r>
            <a:endParaRPr lang="ru-RU" sz="32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нашей  стране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очень активно начал развиваться </a:t>
            </a:r>
            <a:endParaRPr lang="ru-RU" sz="32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спорт, как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профессиональный, так и любительский. </a:t>
            </a:r>
            <a:endParaRPr lang="ru-RU" sz="32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Предлагаются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различные, способы и </a:t>
            </a:r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средства</a:t>
            </a: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для организации активного отдыха и здорового </a:t>
            </a:r>
            <a:endParaRPr lang="ru-RU" sz="32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образа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жизни.</a:t>
            </a:r>
          </a:p>
          <a:p>
            <a:pPr fontAlgn="base"/>
            <a:r>
              <a:rPr 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Перспектива.</a:t>
            </a:r>
            <a:r>
              <a:rPr lang="ru-RU" sz="32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Интересно изучить вопрос о школах </a:t>
            </a:r>
            <a:endParaRPr lang="ru-RU" sz="32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олимпийского </a:t>
            </a:r>
            <a:r>
              <a:rPr lang="ru-RU" sz="3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резерва в </a:t>
            </a:r>
            <a:r>
              <a:rPr lang="ru-RU" sz="3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России.</a:t>
            </a:r>
            <a:endParaRPr lang="ru-RU" sz="3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 </a:t>
            </a:r>
            <a:endParaRPr lang="ru-RU" sz="28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 descr="C:\Users\Home\Desktop\все фотки\фото июнь с телефона\DCIM\100APPLE\IMG_04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43" y="3439235"/>
            <a:ext cx="2511188" cy="334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все фотки\фото с телефона\823WGTMA\IMG_14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43" y="122830"/>
            <a:ext cx="2511188" cy="3316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218364"/>
            <a:ext cx="1168248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</a:t>
            </a:r>
            <a:r>
              <a:rPr lang="ru-RU" sz="4000" i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, о, счастье – получилось! </a:t>
            </a:r>
            <a:endParaRPr lang="ru-RU" sz="4000" i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Радости </a:t>
            </a:r>
            <a:r>
              <a:rPr lang="ru-RU" sz="4000" i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не было предела!!!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старанья эти не напрасны!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вкус так чувствовать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спортсменов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мы повсюду и всегда.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смогу, наверно, никогда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людей, что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равнодушны!!!</a:t>
            </a:r>
          </a:p>
          <a:p>
            <a:pPr algn="ctr"/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.mycdn.me/image?id=854495985079&amp;t=3&amp;plc=WEB&amp;tkn=*ZbHB5ev7zmOfOd5wPFPQ-Ji2j4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3" y="2552131"/>
            <a:ext cx="4353635" cy="4305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827" y="251725"/>
            <a:ext cx="10381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Мой дебют</a:t>
            </a:r>
            <a:endParaRPr lang="ru-RU" sz="4000" b="1" i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772" y="959611"/>
            <a:ext cx="1191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соревнования проходили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г. Москве «Первенство ГБУ СШ №93 «На </a:t>
            </a:r>
            <a:r>
              <a:rPr lang="ru-RU" sz="3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Можайке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Москомспорта» и я заняла первое место.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a116.mycdn.me/image?t=3&amp;bid=834918084535&amp;id=834918084535&amp;plc=WEB&amp;tkn=*qK4dCLG4Sawu7YSflRIJ0EmZu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7" y="2183934"/>
            <a:ext cx="7444359" cy="425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5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46" y="100013"/>
            <a:ext cx="11989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 </a:t>
            </a:r>
            <a:r>
              <a:rPr lang="ru-RU" sz="3200" dirty="0"/>
              <a:t>К</a:t>
            </a:r>
            <a:r>
              <a:rPr lang="ru-RU" sz="3200" dirty="0" smtClean="0"/>
              <a:t>оллектив </a:t>
            </a:r>
            <a:r>
              <a:rPr lang="ru-RU" sz="3200" dirty="0"/>
              <a:t>по художественной гимнастике </a:t>
            </a:r>
            <a:endParaRPr lang="ru-RU" sz="3200" dirty="0" smtClean="0"/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Грация» в МАОУ ДО «ДЮЦ «Горизонт» </a:t>
            </a:r>
            <a:endParaRPr lang="ru-RU" sz="4000" b="1" i="1" u="sng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Протвино под руководством замечательных педагогов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Степиной Ирины Николаевны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Татьяны Вячеславовны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.mycdn.me/image?id=862648542903&amp;t=3&amp;plc=WEB&amp;tkn=*B5uvb9pEZ_1fCjztKhYe-2J254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5" y="2743367"/>
            <a:ext cx="4586287" cy="318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mycdn.me/image?id=864856493751&amp;t=3&amp;plc=WEB&amp;tkn=*y6oROP_FqNgIvKo-O6yq_0ovD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32" y="2408337"/>
            <a:ext cx="2350444" cy="427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i.mycdn.me/image?id=863136763063&amp;t=3&amp;plc=WEB&amp;tkn=*QEdqvDWtu_u27FxUW0A5Ny5OX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76" y="2770640"/>
            <a:ext cx="5322439" cy="35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5" y="0"/>
            <a:ext cx="1218723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Мой кумир в художественной </a:t>
            </a: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гимнастике </a:t>
            </a: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Д</a:t>
            </a: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ина Аверина</a:t>
            </a:r>
          </a:p>
        </p:txBody>
      </p:sp>
      <p:pic>
        <p:nvPicPr>
          <p:cNvPr id="1026" name="Picture 2" descr="Дина Авер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50974"/>
            <a:ext cx="3389465" cy="460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3376" y="657225"/>
            <a:ext cx="7858124" cy="6418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u="sng" dirty="0"/>
              <a:t>Чемпионаты мира: </a:t>
            </a:r>
            <a:endParaRPr lang="ru-RU" sz="2800" u="sng" dirty="0" smtClean="0"/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/>
              <a:t>Золото </a:t>
            </a:r>
            <a:r>
              <a:rPr lang="ru-RU" sz="2800" dirty="0"/>
              <a:t>- </a:t>
            </a:r>
            <a:r>
              <a:rPr lang="ru-RU" sz="2800" dirty="0" err="1"/>
              <a:t>Пезаро</a:t>
            </a:r>
            <a:r>
              <a:rPr lang="ru-RU" sz="2800" dirty="0"/>
              <a:t> 2017 - многоборье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Золото - </a:t>
            </a:r>
            <a:r>
              <a:rPr lang="ru-RU" sz="2800" dirty="0" err="1"/>
              <a:t>Пезаро</a:t>
            </a:r>
            <a:r>
              <a:rPr lang="ru-RU" sz="2800" dirty="0"/>
              <a:t> 2017 - обруч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Золото - </a:t>
            </a:r>
            <a:r>
              <a:rPr lang="ru-RU" sz="2800" dirty="0" err="1"/>
              <a:t>Пезаро</a:t>
            </a:r>
            <a:r>
              <a:rPr lang="ru-RU" sz="2800" dirty="0"/>
              <a:t> 2017 - булавы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Серебро - </a:t>
            </a:r>
            <a:r>
              <a:rPr lang="ru-RU" sz="2800" dirty="0" err="1"/>
              <a:t>Пезаро</a:t>
            </a:r>
            <a:r>
              <a:rPr lang="ru-RU" sz="2800" dirty="0"/>
              <a:t> 2017 - мяч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Серебро - </a:t>
            </a:r>
            <a:r>
              <a:rPr lang="ru-RU" sz="2800" dirty="0" err="1"/>
              <a:t>Пезаро</a:t>
            </a:r>
            <a:r>
              <a:rPr lang="ru-RU" sz="2800" dirty="0"/>
              <a:t> 2017 - лента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u="sng" dirty="0"/>
              <a:t>Чемпионаты Европы: </a:t>
            </a:r>
            <a:endParaRPr lang="ru-RU" sz="2800" u="sng" dirty="0" smtClean="0"/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 smtClean="0"/>
              <a:t>Золото </a:t>
            </a:r>
            <a:r>
              <a:rPr lang="ru-RU" sz="2800" dirty="0"/>
              <a:t>- Будапешт 2017 - команда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Золото - Будапешт 2017 - обруч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Золото - Будапешт 2017 - лента 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800" dirty="0"/>
              <a:t>Серебро - Будапешт 2017 - булавы</a:t>
            </a:r>
            <a:endParaRPr lang="ru-RU" sz="2800" b="1" i="1" u="sng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823" y="374754"/>
            <a:ext cx="71136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Что </a:t>
            </a:r>
            <a:r>
              <a:rPr lang="ru-RU" sz="4000" b="1" i="1" u="sng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такое художественная гимнастика</a:t>
            </a:r>
            <a:r>
              <a:rPr lang="ru-RU" sz="4000" b="1" i="1" u="sng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/>
              <a:t>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родина художественной гимнастики. Это наш подарок олимпийскому движению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 – предмет национальной гордости. 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.mycdn.me/image?id=850805625015&amp;t=3&amp;plc=WEB&amp;tkn=*qaxrdilRCetyp0XAZtKlqwvD-O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3575712"/>
            <a:ext cx="3985146" cy="319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Home\Desktop\все фотки\фото июнь с телефона\DCIM\100APPLE\IMG_05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" y="0"/>
            <a:ext cx="2961565" cy="34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4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1633</TotalTime>
  <Words>749</Words>
  <Application>Microsoft Office PowerPoint</Application>
  <PresentationFormat>Широкоэкранный</PresentationFormat>
  <Paragraphs>147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Batang</vt:lpstr>
      <vt:lpstr>BatangChe</vt:lpstr>
      <vt:lpstr>Arial</vt:lpstr>
      <vt:lpstr>Calibri</vt:lpstr>
      <vt:lpstr>Comic Sans MS</vt:lpstr>
      <vt:lpstr>inherit</vt:lpstr>
      <vt:lpstr>Times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Лаврентьева</dc:creator>
  <cp:lastModifiedBy>Татьяна Серегина</cp:lastModifiedBy>
  <cp:revision>102</cp:revision>
  <dcterms:created xsi:type="dcterms:W3CDTF">2015-04-10T21:12:26Z</dcterms:created>
  <dcterms:modified xsi:type="dcterms:W3CDTF">2020-05-16T15:58:54Z</dcterms:modified>
</cp:coreProperties>
</file>