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58" r:id="rId25"/>
    <p:sldId id="259" r:id="rId26"/>
    <p:sldId id="260" r:id="rId27"/>
    <p:sldId id="262" r:id="rId28"/>
    <p:sldId id="263" r:id="rId29"/>
    <p:sldId id="26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3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FE5C9A-DFBC-488E-AE63-A003C884EBB9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786731-C6CB-4807-AD15-3AAE906B7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 Их помнит Россия,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их помнит народ»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</a:t>
            </a:r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blokada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74322s004.edusite.ru/images/p42_s2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" y="771525"/>
            <a:ext cx="77057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В июне 1944 союзники открыли 2-й фронт во Франции, что       ухудшило военно-политическое положение Германии.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74322s004.edusite.ru/images/p42_plakat16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43272"/>
          </a:xfrm>
        </p:spPr>
        <p:txBody>
          <a:bodyPr/>
          <a:lstStyle/>
          <a:p>
            <a:r>
              <a:rPr lang="ru-RU" b="1" dirty="0" smtClean="0"/>
              <a:t>9 августа</a:t>
            </a:r>
            <a:r>
              <a:rPr lang="ru-RU" dirty="0" smtClean="0"/>
              <a:t> 1945 СССР, выполняя союзнические обязательства, начал военные действия против Японии. В ходе Маньчжурской операции советские войска разгромили </a:t>
            </a:r>
            <a:r>
              <a:rPr lang="ru-RU" dirty="0" err="1" smtClean="0"/>
              <a:t>Квантунскую</a:t>
            </a:r>
            <a:r>
              <a:rPr lang="ru-RU" dirty="0" smtClean="0"/>
              <a:t> армию, освободили Южный Сахалин и Курильские острова. </a:t>
            </a:r>
            <a:r>
              <a:rPr lang="ru-RU" b="1" dirty="0" smtClean="0"/>
              <a:t>2 сентября</a:t>
            </a:r>
            <a:r>
              <a:rPr lang="ru-RU" dirty="0" smtClean="0"/>
              <a:t> 1945 Япония подписала Акт о безоговорочной капитуляции.</a:t>
            </a:r>
          </a:p>
          <a:p>
            <a:endParaRPr lang="ru-RU" dirty="0"/>
          </a:p>
        </p:txBody>
      </p:sp>
      <p:pic>
        <p:nvPicPr>
          <p:cNvPr id="8" name="Рисунок 7" descr="http://sonnik.mus3.ru/cards/9may/05/img/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1945 года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0 часов 43 минуты по московскому времени подписан акт о безоговорочной капитуляции Германии.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yaokino.ru/wp-content/uploads/2014/05/43606861_9_maya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5798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– ДЕНЬ ПОБЕДЫ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605526/presentation/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24000"/>
            <a:ext cx="8429684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.ill.in.ua/a/510x0/128591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8001056" cy="59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airlook.ru/images/hairlook/akcii/pobed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16/photoE723/20120871740-0/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mpulse.ucoz.ru/1210282753_9ma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92948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здравления с 9 м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92948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156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2060"/>
                </a:solidFill>
              </a:rPr>
              <a:t>  Рязанцева Юлия Ивановна, высшая квалификационная категория;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2000240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информационный, групповой, краткосрочный.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неделя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воспитатели, дети, родители.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недостаточные знания детей о Дне Победы; поверхностные знания о Великой Отечественной войне.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знания детей о Великой Отечественной войне.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skazki.com/wp-content/uploads/2014/05/%D0%B4%D0%B5%D0%BD%D1%8C-%D0%BF%D0%BE%D0%B1%D0%B5%D0%B4%D1%8B-%D0%B4%D0%BB%D1%8F-%D0%B4%D0%B5%D1%82%D0%B5%D0%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мая День Победы  мемори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71480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ladelfia.ru/assets/images/79a145e8ff29ba741d975ca7772ipr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4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5512.userapi.com/v5512537/5bc/5GMzaTvTx3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9905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Горяинов</a:t>
            </a:r>
            <a:r>
              <a:rPr lang="ru-RU" b="1" dirty="0" smtClean="0">
                <a:solidFill>
                  <a:srgbClr val="002060"/>
                </a:solidFill>
              </a:rPr>
              <a:t>  Владимир  Иванович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Родился 10 июня 1924 года . Участвовал в Великой Отечественной войне с самого её начала и до Победы. Вернулся с войны в звании старшего сержанта. </a:t>
            </a:r>
          </a:p>
          <a:p>
            <a:r>
              <a:rPr lang="ru-RU" dirty="0" smtClean="0"/>
              <a:t>Награждён медалями:</a:t>
            </a:r>
          </a:p>
          <a:p>
            <a:r>
              <a:rPr lang="ru-RU" dirty="0" smtClean="0"/>
              <a:t>-медаль за Победу над Германией;</a:t>
            </a:r>
          </a:p>
          <a:p>
            <a:r>
              <a:rPr lang="ru-RU" dirty="0" smtClean="0"/>
              <a:t>-медаль за Победу над Японией;</a:t>
            </a:r>
          </a:p>
          <a:p>
            <a:r>
              <a:rPr lang="ru-RU" dirty="0" smtClean="0"/>
              <a:t>-50 лет ВС СССР;</a:t>
            </a:r>
          </a:p>
          <a:p>
            <a:r>
              <a:rPr lang="ru-RU" dirty="0" smtClean="0"/>
              <a:t>-орденом Отечественной войны</a:t>
            </a:r>
            <a:endParaRPr lang="ru-RU" dirty="0"/>
          </a:p>
        </p:txBody>
      </p:sp>
      <p:pic>
        <p:nvPicPr>
          <p:cNvPr id="6" name="Содержимое 5" descr="C:\Users\Галина\Desktop\ветераны фото\IMG0446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592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Кулаков Михаил Петрович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Родился 20 мая 1918 г. умер 1 августа 2011 года.</a:t>
            </a:r>
          </a:p>
          <a:p>
            <a:r>
              <a:rPr lang="ru-RU" dirty="0" smtClean="0"/>
              <a:t>После армии попал служить на Белорусский, потом на Украинский  фронт в пехоте. Позже возил генерала Чуйкова. После чего ещё 5 лет прожил в Германии.</a:t>
            </a:r>
          </a:p>
          <a:p>
            <a:endParaRPr lang="ru-RU" dirty="0"/>
          </a:p>
        </p:txBody>
      </p:sp>
      <p:pic>
        <p:nvPicPr>
          <p:cNvPr id="5" name="Содержимое 4" descr="C:\Users\Галина\Desktop\ветераны фото\IMG0447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9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Кузнецов Павел Максимович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59936" cy="5214974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Принимал участи в Великой Отечественной Войне.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Вернулся с войны в звании старшего лейтенанта.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Служил командиром миномётного взвода.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захвате немецких территорий был назначен комендантом захваченного города.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 время боевых действий был дважды ранен.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процессе войны был награжден: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медалью за отвагу;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орденом Великой Отечественной Войны;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медалью за взятие Берлина;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медалью за победу над Германией;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медалью за взятие Кёнигсберга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другими почетными орденами, связанными с годовщинами и почетными датами Великой Отечественной Войны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/>
          </a:p>
        </p:txBody>
      </p:sp>
      <p:pic>
        <p:nvPicPr>
          <p:cNvPr id="5" name="Содержимое 4" descr="Кузнецов-2.t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21471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7858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Болдырев</a:t>
            </a:r>
            <a:r>
              <a:rPr lang="ru-RU" b="1" dirty="0" smtClean="0">
                <a:solidFill>
                  <a:srgbClr val="002060"/>
                </a:solidFill>
              </a:rPr>
              <a:t>  Никита Титович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59936" cy="495301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 25 июля 1911 года – умер 4мая 1987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Участвовал в Великой Отечественной войне с самого её начала и до самого дня Победы. Окончание встретил в звании: младший лейтенант, помощник командира роты.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период Великой Отечественной войны награждён медалями: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 взятие Будапешта»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 Победу над Японией»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 Победу в Великой Отечественной войне 1941-1945г.г.»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Орденом: «Красной Звезды», орден «Отечественной войны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степени» за храбрость, стойкость и мужество, проявленное в борьбе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немецко-фашисткими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захватчиками.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же имеет юбилейные медали: «20 лет Победы в Великой Отечественной войне», «30 лет Победы в Великой Отечественной войне», «40 лет Победы в Великой Отечественной войне», «50 лет Победы в Великой Отечественной войне», «60 лет Победы в Великой Отечественной войне».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алина\Desktop\ветераны фото\IMG0449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4059238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8477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700" b="1" dirty="0" smtClean="0">
                <a:solidFill>
                  <a:srgbClr val="002060"/>
                </a:solidFill>
              </a:rPr>
              <a:t/>
            </a:r>
            <a:br>
              <a:rPr lang="ru-RU" sz="4700" b="1" dirty="0" smtClean="0">
                <a:solidFill>
                  <a:srgbClr val="002060"/>
                </a:solidFill>
              </a:rPr>
            </a:br>
            <a:r>
              <a:rPr lang="ru-RU" sz="4700" b="1" dirty="0" smtClean="0">
                <a:solidFill>
                  <a:srgbClr val="002060"/>
                </a:solidFill>
              </a:rPr>
              <a:t>Папин Павел Андреевич</a:t>
            </a:r>
            <a:endParaRPr lang="ru-RU" sz="47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Командир взвода автоматчиков 10-го гвардейского воздушно-десантного полка. Гвардии старшина Папин при отражении контратаки противника в районе деревни </a:t>
            </a:r>
            <a:r>
              <a:rPr lang="ru-RU" dirty="0" err="1" smtClean="0"/>
              <a:t>Ференц</a:t>
            </a:r>
            <a:r>
              <a:rPr lang="ru-RU" dirty="0" smtClean="0"/>
              <a:t> (Венгрия) 12 марта 1945 года в критический момент боя с противником с гранатой бросился под вражеский танк и ценой жизни выполнил боевую задачу. Звание Героя Советского Союза присвоено29 июня 1945 года посмертно. Награждён орденом «Ленина», «Красного Знамени», «Славы  </a:t>
            </a:r>
            <a:r>
              <a:rPr lang="en-US" dirty="0" smtClean="0"/>
              <a:t>III</a:t>
            </a:r>
            <a:r>
              <a:rPr lang="ru-RU" dirty="0" smtClean="0"/>
              <a:t> степени».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3074" name="Picture 2" descr="C:\Users\Галина\Desktop\ветераны фото\IMG0444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59238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8477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002060"/>
                </a:solidFill>
              </a:rPr>
              <a:t>Попов  Владимир Иванович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59936" cy="4929222"/>
          </a:xfrm>
        </p:spPr>
        <p:txBody>
          <a:bodyPr>
            <a:normAutofit fontScale="25000" lnSpcReduction="2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Родился в Липецкой области,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Становлянского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района, село Плоское 3.08.1923 года. В 1940 году окончил 10 классов. Прохождение военной службы в Вооруженных Силах СССР с07.05.1941г. по 03. 03.1947 года. Участвовал в Великой Отечественной войне ( боевых действиях, боевых походах): Центральный фронт 02.1942 г. по 03.1943 года, Брянский фронт 03.1943 г. по 04.1944 года,  2-ой Белорусский фронт 04.1944г. по 05.1945 год, 1-ый Дальневосточный фронт 09.08.1945г. по 3.09.1945 года. В 1947 году на основании Указа президиума Верховного Света СССР уволен в запас.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время проведенное в боевых действиях присуждены следующие награды: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Орден «Отечественной войны 1 степени»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Орден «Отечественной войны 2 степени»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Орден «Красная Звезда»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Медаль «За боевые заслуги»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Медаль «За победу над Германией»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Медаль «За оборону Сталинграда»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Медаль «За взятие Кенигсберга»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4098" name="Picture 2" descr="C:\Users\Галина\Desktop\ветераны фото\IMG045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4186238" cy="435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70-летие  Победы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расная звезд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24000"/>
            <a:ext cx="7715304" cy="4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« Дети рисуют Победу»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yuretz.ucoz.ru/_nw/3/6723889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15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Пустовалова   Настя</a:t>
            </a:r>
            <a:endParaRPr lang="ru-RU" dirty="0"/>
          </a:p>
        </p:txBody>
      </p:sp>
      <p:pic>
        <p:nvPicPr>
          <p:cNvPr id="4" name="Содержимое 3" descr="G:\Photos\IMG0456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Попов Денис</a:t>
            </a:r>
            <a:endParaRPr lang="ru-RU" dirty="0"/>
          </a:p>
        </p:txBody>
      </p:sp>
      <p:pic>
        <p:nvPicPr>
          <p:cNvPr id="4" name="Содержимое 3" descr="G:\Photos\IMG0457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Смирнова  Полина</a:t>
            </a:r>
            <a:endParaRPr lang="ru-RU" dirty="0"/>
          </a:p>
        </p:txBody>
      </p:sp>
      <p:pic>
        <p:nvPicPr>
          <p:cNvPr id="4" name="Содержимое 3" descr="G:\Photos\IMG0458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Овечкина Лена</a:t>
            </a:r>
            <a:endParaRPr lang="ru-RU" dirty="0"/>
          </a:p>
        </p:txBody>
      </p:sp>
      <p:pic>
        <p:nvPicPr>
          <p:cNvPr id="4" name="Содержимое 3" descr="G:\Photos\IMG0459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Глумова</a:t>
            </a:r>
            <a:r>
              <a:rPr lang="ru-RU" dirty="0" smtClean="0"/>
              <a:t> Вика</a:t>
            </a:r>
            <a:endParaRPr lang="ru-RU" dirty="0"/>
          </a:p>
        </p:txBody>
      </p:sp>
      <p:pic>
        <p:nvPicPr>
          <p:cNvPr id="4" name="Содержимое 3" descr="G:\Photos\IMG0460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Фролова Вероника</a:t>
            </a:r>
            <a:endParaRPr lang="ru-RU" dirty="0"/>
          </a:p>
        </p:txBody>
      </p:sp>
      <p:pic>
        <p:nvPicPr>
          <p:cNvPr id="4" name="Содержимое 3" descr="G:\Photos\IMG0461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Фролова  Вероника</a:t>
            </a:r>
            <a:endParaRPr lang="ru-RU" dirty="0"/>
          </a:p>
        </p:txBody>
      </p:sp>
      <p:pic>
        <p:nvPicPr>
          <p:cNvPr id="4" name="Содержимое 3" descr="G:\Photos\IMG0462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Юрова Полина</a:t>
            </a:r>
            <a:endParaRPr lang="ru-RU" dirty="0"/>
          </a:p>
        </p:txBody>
      </p:sp>
      <p:pic>
        <p:nvPicPr>
          <p:cNvPr id="4" name="Содержимое 3" descr="G:\Photos\IMG0463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.tochka.net/cards/images/orig_1af9e910be9e74f83983df21abc536a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 </a:t>
            </a:r>
            <a:r>
              <a:rPr lang="ru-RU" dirty="0" smtClean="0">
                <a:solidFill>
                  <a:srgbClr val="002060"/>
                </a:solidFill>
              </a:rPr>
              <a:t>Непосредственную подготовку к нападению на СССР Германия начала в 1940 (план «</a:t>
            </a:r>
            <a:r>
              <a:rPr lang="ru-RU" b="1" u="sng" dirty="0" smtClean="0">
                <a:solidFill>
                  <a:srgbClr val="002060"/>
                </a:solidFill>
              </a:rPr>
              <a:t>Барбаросса</a:t>
            </a:r>
            <a:r>
              <a:rPr lang="ru-RU" dirty="0" smtClean="0">
                <a:solidFill>
                  <a:srgbClr val="002060"/>
                </a:solidFill>
              </a:rPr>
              <a:t>»). Вместе с европейскими союзниками Германия сосредоточила для нападения на СССР 191,5 дивизий; силы противника насчитывали 5,5 млн. человек, около 4,3 тыс. танков и штурмовых орудий, 47,2 тыс. орудий и минометов, около 5 тыс. боевых самолетов, 192 корабля. Германия планировала против СССР «молниеносную войну» 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Великая отечественная война</a:t>
            </a:r>
            <a:br>
              <a:rPr lang="ru-RU" b="1" dirty="0" smtClean="0"/>
            </a:br>
            <a:r>
              <a:rPr lang="ru-RU" b="1" dirty="0" smtClean="0"/>
              <a:t>                            1941-1945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СПАСОБО  ЗА  ВНИМАНИЕ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olnishkomdou.ucoz.ru/_pu/0/s8515299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3578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3605/nashenasledie2008.3b/0_280f9_36ff74bd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00042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войне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К июню 1941 Красная Армия имела 187 дивизий; в ее составе было </a:t>
            </a:r>
            <a:r>
              <a:rPr lang="ru-RU" dirty="0" err="1" smtClean="0"/>
              <a:t>ок</a:t>
            </a:r>
            <a:r>
              <a:rPr lang="ru-RU" dirty="0" smtClean="0"/>
              <a:t>. 3 млн. человек, более 38 тыс. орудий и минометов, 13,1 тыс. танков, 8,7 тыс. боевых самолетов; в Северном, Балтийском и Черноморском флотах насчитывалось 182 корабля и 1,4 тыс. боевых самолетов. Советские войска не были полностью укомплектованы личным составом, танками, самолетами, зенитными средствами, автомобилями, инженерной техникой; войска и командный состав имели низкий уровень подготовки.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1941 фашистская Германия вероломно напала на СССР.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74322s004.edusite.ru/images/p42_54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23 июня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была создана Ставка Главного Командования (с 8 августа — Ставка Верховного Главнокомандования).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Зимняя кампания 1941-42 началась контрнаступлением советских войск на западном стратегическом направлении.  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В зимней кампании 1942-43 основными военными событиями были Сталинградская 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Северо-Кавказская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наступательные операции, прорыв блокады Ленинграда.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 В летне-осенней кампании 1943 решающим событием была Курская битва.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Важным этапом в развитии международных и межсоюзнических отношений стала Тегеранская конференция (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28 ноября — 1 декабря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1943).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Этапы войны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 В зимнюю кампанию 1943-44 Красная Армия провела наступление на Украине (10 одновременных и последовательных фронтовых операций, объединенных общим замыслом), завершила разгром группы армий «Юг», вышла на границу с Румынией и перенесла боевые действия на ее территорию. Ленинград был окончательно деблокирован. В результате Крымской операции освобожден Крым.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1943-1944 годы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746</Words>
  <Application>Microsoft Office PowerPoint</Application>
  <PresentationFormat>Экран (4:3)</PresentationFormat>
  <Paragraphs>93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Calibri</vt:lpstr>
      <vt:lpstr>Constantia</vt:lpstr>
      <vt:lpstr>Times New Roman</vt:lpstr>
      <vt:lpstr>Wingdings 2</vt:lpstr>
      <vt:lpstr>Бумажная</vt:lpstr>
      <vt:lpstr>« Их помнит Россия,                      их помнит народ»                                           </vt:lpstr>
      <vt:lpstr> ПРОЕКТ подготовила         Рязанцева Юлия Ивановна, высшая квалификационная категория;         </vt:lpstr>
      <vt:lpstr>          70-летие  Победы</vt:lpstr>
      <vt:lpstr>     Великая отечественная война                             1941-1945 </vt:lpstr>
      <vt:lpstr>Презентация PowerPoint</vt:lpstr>
      <vt:lpstr>Подготовка к войне</vt:lpstr>
      <vt:lpstr>   22 июня 1941 фашистская Германия вероломно напала на СССР. </vt:lpstr>
      <vt:lpstr>                     Этапы войны</vt:lpstr>
      <vt:lpstr>1943-1944 годы</vt:lpstr>
      <vt:lpstr>Презентация PowerPoint</vt:lpstr>
      <vt:lpstr>                 В июне 1944 союзники открыли 2-й фронт во Франции, что       ухудшило военно-политическое положение Германии. </vt:lpstr>
      <vt:lpstr>Презентация PowerPoint</vt:lpstr>
      <vt:lpstr>   9 мая 1945 года в 0 часов 43 минуты по московскому времени подписан акт о безоговорочной капитуляции Германии. </vt:lpstr>
      <vt:lpstr>                   9 МАЯ –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Горяинов  Владимир  Иванович</vt:lpstr>
      <vt:lpstr>      Кулаков Михаил Петрович</vt:lpstr>
      <vt:lpstr>Кузнецов Павел Максимович</vt:lpstr>
      <vt:lpstr>               Болдырев  Никита Титович</vt:lpstr>
      <vt:lpstr>      Папин Павел Андреевич</vt:lpstr>
      <vt:lpstr> Попов  Владимир Иванович</vt:lpstr>
      <vt:lpstr>           « Дети рисуют Победу»</vt:lpstr>
      <vt:lpstr>            Пустовалова   Настя</vt:lpstr>
      <vt:lpstr>                  Попов Денис</vt:lpstr>
      <vt:lpstr>                Смирнова  Полина</vt:lpstr>
      <vt:lpstr>                Овечкина Лена</vt:lpstr>
      <vt:lpstr>                  Глумова Вика</vt:lpstr>
      <vt:lpstr>                Фролова Вероника</vt:lpstr>
      <vt:lpstr>             Фролова  Вероника</vt:lpstr>
      <vt:lpstr>                Юрова Полина</vt:lpstr>
      <vt:lpstr>Презентация PowerPoint</vt:lpstr>
      <vt:lpstr>       СПАСОБО  ЗА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ПОБЕДЫ»</dc:title>
  <dc:creator>Галина</dc:creator>
  <cp:lastModifiedBy>RSA</cp:lastModifiedBy>
  <cp:revision>35</cp:revision>
  <dcterms:created xsi:type="dcterms:W3CDTF">2015-03-26T11:39:55Z</dcterms:created>
  <dcterms:modified xsi:type="dcterms:W3CDTF">2020-04-12T22:19:00Z</dcterms:modified>
</cp:coreProperties>
</file>