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7" r:id="rId2"/>
    <p:sldId id="307" r:id="rId3"/>
    <p:sldId id="259" r:id="rId4"/>
    <p:sldId id="258" r:id="rId5"/>
    <p:sldId id="288" r:id="rId6"/>
    <p:sldId id="291" r:id="rId7"/>
    <p:sldId id="308" r:id="rId8"/>
    <p:sldId id="309" r:id="rId9"/>
    <p:sldId id="310" r:id="rId10"/>
    <p:sldId id="311" r:id="rId11"/>
    <p:sldId id="305" r:id="rId12"/>
    <p:sldId id="260" r:id="rId13"/>
    <p:sldId id="306" r:id="rId14"/>
    <p:sldId id="320" r:id="rId15"/>
    <p:sldId id="275" r:id="rId16"/>
    <p:sldId id="312" r:id="rId17"/>
    <p:sldId id="313" r:id="rId18"/>
    <p:sldId id="321" r:id="rId19"/>
    <p:sldId id="322" r:id="rId20"/>
    <p:sldId id="323" r:id="rId21"/>
    <p:sldId id="324" r:id="rId22"/>
    <p:sldId id="325" r:id="rId23"/>
    <p:sldId id="330" r:id="rId24"/>
    <p:sldId id="276" r:id="rId25"/>
    <p:sldId id="326" r:id="rId26"/>
    <p:sldId id="304" r:id="rId27"/>
    <p:sldId id="314" r:id="rId28"/>
    <p:sldId id="286" r:id="rId29"/>
    <p:sldId id="315" r:id="rId30"/>
    <p:sldId id="327" r:id="rId31"/>
    <p:sldId id="328" r:id="rId32"/>
    <p:sldId id="329" r:id="rId33"/>
    <p:sldId id="293" r:id="rId34"/>
    <p:sldId id="302" r:id="rId35"/>
    <p:sldId id="301" r:id="rId36"/>
    <p:sldId id="294" r:id="rId37"/>
    <p:sldId id="332" r:id="rId38"/>
    <p:sldId id="331" r:id="rId39"/>
    <p:sldId id="289" r:id="rId40"/>
    <p:sldId id="287" r:id="rId41"/>
  </p:sldIdLst>
  <p:sldSz cx="9144000" cy="6858000" type="screen4x3"/>
  <p:notesSz cx="6858000" cy="9144000"/>
  <p:defaultTextStyle>
    <a:defPPr>
      <a:defRPr lang="ru-RU"/>
    </a:defPPr>
    <a:lvl1pPr algn="l" rtl="0" fontAlgn="base">
      <a:spcBef>
        <a:spcPct val="0"/>
      </a:spcBef>
      <a:spcAft>
        <a:spcPct val="0"/>
      </a:spcAft>
      <a:defRPr sz="1200" kern="1200">
        <a:solidFill>
          <a:schemeClr val="tx1"/>
        </a:solidFill>
        <a:latin typeface="Times New Roman" pitchFamily="18" charset="0"/>
        <a:ea typeface="+mn-ea"/>
        <a:cs typeface="Arial"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Times New Roman" pitchFamily="18" charset="0"/>
        <a:ea typeface="+mn-ea"/>
        <a:cs typeface="Arial" charset="0"/>
      </a:defRPr>
    </a:lvl6pPr>
    <a:lvl7pPr marL="2743200" algn="l" defTabSz="914400" rtl="0" eaLnBrk="1" latinLnBrk="0" hangingPunct="1">
      <a:defRPr sz="1200" kern="1200">
        <a:solidFill>
          <a:schemeClr val="tx1"/>
        </a:solidFill>
        <a:latin typeface="Times New Roman" pitchFamily="18" charset="0"/>
        <a:ea typeface="+mn-ea"/>
        <a:cs typeface="Arial" charset="0"/>
      </a:defRPr>
    </a:lvl7pPr>
    <a:lvl8pPr marL="3200400" algn="l" defTabSz="914400" rtl="0" eaLnBrk="1" latinLnBrk="0" hangingPunct="1">
      <a:defRPr sz="1200" kern="1200">
        <a:solidFill>
          <a:schemeClr val="tx1"/>
        </a:solidFill>
        <a:latin typeface="Times New Roman" pitchFamily="18" charset="0"/>
        <a:ea typeface="+mn-ea"/>
        <a:cs typeface="Arial" charset="0"/>
      </a:defRPr>
    </a:lvl8pPr>
    <a:lvl9pPr marL="3657600" algn="l" defTabSz="914400" rtl="0" eaLnBrk="1" latinLnBrk="0" hangingPunct="1">
      <a:defRPr sz="1200" kern="1200">
        <a:solidFill>
          <a:schemeClr val="tx1"/>
        </a:solidFill>
        <a:latin typeface="Times New Roman"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800000"/>
    <a:srgbClr val="003399"/>
    <a:srgbClr val="000099"/>
    <a:srgbClr val="001C74"/>
    <a:srgbClr val="990000"/>
    <a:srgbClr val="FF0000"/>
    <a:srgbClr val="000000"/>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0723" autoAdjust="0"/>
    <p:restoredTop sz="94514" autoAdjust="0"/>
  </p:normalViewPr>
  <p:slideViewPr>
    <p:cSldViewPr>
      <p:cViewPr>
        <p:scale>
          <a:sx n="70" d="100"/>
          <a:sy n="70" d="100"/>
        </p:scale>
        <p:origin x="-1074"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73F21A97-0CF8-4AC7-AA2C-1F191494547B}" type="datetimeFigureOut">
              <a:rPr lang="ru-RU"/>
              <a:pPr>
                <a:defRPr/>
              </a:pPr>
              <a:t>21.04.2020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defRPr>
            </a:lvl1pPr>
          </a:lstStyle>
          <a:p>
            <a:pPr>
              <a:defRPr/>
            </a:pPr>
            <a:fld id="{BAD69412-3E5E-4CF5-B049-4896F69B607B}"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Образ слайда 1"/>
          <p:cNvSpPr>
            <a:spLocks noGrp="1" noRot="1" noChangeAspect="1"/>
          </p:cNvSpPr>
          <p:nvPr>
            <p:ph type="sldImg"/>
          </p:nvPr>
        </p:nvSpPr>
        <p:spPr bwMode="auto">
          <a:noFill/>
          <a:ln>
            <a:solidFill>
              <a:srgbClr val="000000"/>
            </a:solidFill>
            <a:miter lim="800000"/>
            <a:headEnd/>
            <a:tailEnd/>
          </a:ln>
        </p:spPr>
      </p:sp>
      <p:sp>
        <p:nvSpPr>
          <p:cNvPr id="15362"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15363"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75F5428-AE38-4C2E-A8D6-425C65E9C554}" type="slidenum">
              <a:rPr lang="ru-RU" smtClean="0"/>
              <a:pPr/>
              <a:t>1</a:t>
            </a:fld>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6"/>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16FB094A-3BE8-46B7-8624-B7135B64BF0D}" type="datetimeFigureOut">
              <a:rPr lang="ru-RU"/>
              <a:pPr>
                <a:defRPr/>
              </a:pPr>
              <a:t>21.04.2020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EAB3A722-D3BF-4F7F-8850-D671219B6632}"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5AC05AAD-5AA4-4F1F-AD11-E53829A0228F}" type="datetimeFigureOut">
              <a:rPr lang="ru-RU"/>
              <a:pPr>
                <a:defRPr/>
              </a:pPr>
              <a:t>21.04.2020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E4C53B06-8BD2-43BE-90E0-38EF86C816B5}"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9"/>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0F09045E-C126-4779-B075-B7DD5660B16E}" type="datetimeFigureOut">
              <a:rPr lang="ru-RU"/>
              <a:pPr>
                <a:defRPr/>
              </a:pPr>
              <a:t>21.04.2020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FA10A16E-E1E7-47DB-8E89-CB36A48BCEB1}"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AA02B53F-D858-41CF-A6FC-1ABC3A0F0748}" type="datetimeFigureOut">
              <a:rPr lang="ru-RU"/>
              <a:pPr>
                <a:defRPr/>
              </a:pPr>
              <a:t>21.04.2020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1F07010D-24B4-4BC5-9E69-271A1754FBF6}"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4C696791-0E36-45E9-BE82-2109BCA2FDE1}" type="datetimeFigureOut">
              <a:rPr lang="ru-RU"/>
              <a:pPr>
                <a:defRPr/>
              </a:pPr>
              <a:t>21.04.2020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9EAE4215-E05E-4BB2-BED9-9A7BD681AD55}"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97953647-7989-41BE-819A-B8F155ACBA68}" type="datetimeFigureOut">
              <a:rPr lang="ru-RU"/>
              <a:pPr>
                <a:defRPr/>
              </a:pPr>
              <a:t>21.04.2020</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8BA45612-D03D-4490-8DD4-9595714C8997}"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E76A472C-5259-4869-A8A9-F16BC042AE53}" type="datetimeFigureOut">
              <a:rPr lang="ru-RU"/>
              <a:pPr>
                <a:defRPr/>
              </a:pPr>
              <a:t>21.04.2020</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5D507EB6-E687-4352-8E59-EBCD16A51629}"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7886EF39-7690-4ABB-BCE0-BB3BA58C7EAC}" type="datetimeFigureOut">
              <a:rPr lang="ru-RU"/>
              <a:pPr>
                <a:defRPr/>
              </a:pPr>
              <a:t>21.04.2020</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53C510D0-E746-4041-B48D-DC3864D5DF1E}"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345149B1-1E60-4C12-8215-FD406D279BEF}" type="datetimeFigureOut">
              <a:rPr lang="ru-RU"/>
              <a:pPr>
                <a:defRPr/>
              </a:pPr>
              <a:t>21.04.2020</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02BE0388-1ADD-47C6-89CB-37E71DEF2139}"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8977AC02-168F-42E5-854C-761C7C883639}" type="datetimeFigureOut">
              <a:rPr lang="ru-RU"/>
              <a:pPr>
                <a:defRPr/>
              </a:pPr>
              <a:t>21.04.2020</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629F4543-7302-4F9A-9CEB-779D1E7B4DB0}"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1"/>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C0D05CE9-0EB6-4B7E-ADA2-39C65DCDE2DC}" type="datetimeFigureOut">
              <a:rPr lang="ru-RU"/>
              <a:pPr>
                <a:defRPr/>
              </a:pPr>
              <a:t>21.04.2020</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717263CA-49B4-4302-8F02-7E8D662D9DFB}"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0A7DDA73-4346-49C8-B541-FBB38EA8F994}" type="datetimeFigureOut">
              <a:rPr lang="ru-RU"/>
              <a:pPr>
                <a:defRPr/>
              </a:pPr>
              <a:t>21.04.2020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A8C59EFC-8CE0-483C-9BB6-B0F4CB6D524F}"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ransition advClick="0" advTm="7000">
    <p:random/>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image" Target="../media/image1.jpeg"/><Relationship Id="rId7" Type="http://schemas.openxmlformats.org/officeDocument/2006/relationships/image" Target="../media/image23.jpe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www.maam.ru/users/823342" TargetMode="Externa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hyperlink" Target="https://nsportal.ru/" TargetMode="External"/><Relationship Id="rId5" Type="http://schemas.openxmlformats.org/officeDocument/2006/relationships/hyperlink" Target="https://nsportal.ru/polishchuk-marina-valerevna" TargetMode="External"/><Relationship Id="rId4" Type="http://schemas.openxmlformats.org/officeDocument/2006/relationships/hyperlink" Target="https://23001.maam.r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s://nsportal.ru/" TargetMode="External"/><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7.jpeg"/></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2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37.jpeg"/><Relationship Id="rId4" Type="http://schemas.openxmlformats.org/officeDocument/2006/relationships/oleObject" Target="../embeddings/oleObject2.bin"/></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0.jpeg"/><Relationship Id="rId4" Type="http://schemas.openxmlformats.org/officeDocument/2006/relationships/image" Target="../media/image39.jpeg"/></Relationships>
</file>

<file path=ppt/slides/_rels/slide2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42.jpeg"/></Relationships>
</file>

<file path=ppt/slides/_rels/slide3.xml.rels><?xml version="1.0" encoding="UTF-8" standalone="yes"?>
<Relationships xmlns="http://schemas.openxmlformats.org/package/2006/relationships"><Relationship Id="rId3" Type="http://schemas.openxmlformats.org/officeDocument/2006/relationships/hyperlink" Target="mailto:mar.polischuck2017@yandex.ru"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43.jpeg"/><Relationship Id="rId7" Type="http://schemas.openxmlformats.org/officeDocument/2006/relationships/image" Target="../media/image47.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45.jpeg"/><Relationship Id="rId10" Type="http://schemas.openxmlformats.org/officeDocument/2006/relationships/image" Target="../media/image50.jpeg"/><Relationship Id="rId4" Type="http://schemas.openxmlformats.org/officeDocument/2006/relationships/image" Target="../media/image44.jpeg"/><Relationship Id="rId9" Type="http://schemas.openxmlformats.org/officeDocument/2006/relationships/image" Target="../media/image49.jpeg"/></Relationships>
</file>

<file path=ppt/slides/_rels/slide34.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image" Target="../media/image55.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jpeg"/></Relationships>
</file>

<file path=ppt/slides/_rels/slide35.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57.jpeg"/></Relationships>
</file>

<file path=ppt/slides/_rels/slide36.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59.jpeg"/></Relationships>
</file>

<file path=ppt/slides/_rels/slide37.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hyperlink" Target="https://nsportal.ru/polishchuk-marina-valerevna"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hyperlink" Target="https://23001.maam.ru/" TargetMode="External"/><Relationship Id="rId4" Type="http://schemas.openxmlformats.org/officeDocument/2006/relationships/hyperlink" Target="https://www.maam.ru/users/823342"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hyperlink" Target="http://polischuk-m-v.a2b2.ru/"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Заголовок 1"/>
          <p:cNvSpPr>
            <a:spLocks noGrp="1"/>
          </p:cNvSpPr>
          <p:nvPr>
            <p:ph type="title"/>
          </p:nvPr>
        </p:nvSpPr>
        <p:spPr/>
        <p:txBody>
          <a:bodyPr/>
          <a:lstStyle/>
          <a:p>
            <a:pPr eaLnBrk="1" hangingPunct="1"/>
            <a:endParaRPr lang="ru-RU" smtClean="0"/>
          </a:p>
        </p:txBody>
      </p:sp>
      <p:pic>
        <p:nvPicPr>
          <p:cNvPr id="14338" name="Picture 5" descr="40e233253335"/>
          <p:cNvPicPr>
            <a:picLocks noGrp="1" noChangeAspect="1" noChangeArrowheads="1"/>
          </p:cNvPicPr>
          <p:nvPr>
            <p:ph idx="1"/>
          </p:nvPr>
        </p:nvPicPr>
        <p:blipFill>
          <a:blip r:embed="rId3"/>
          <a:srcRect/>
          <a:stretch>
            <a:fillRect/>
          </a:stretch>
        </p:blipFill>
        <p:spPr>
          <a:xfrm>
            <a:off x="0" y="-1588"/>
            <a:ext cx="9144000" cy="6859588"/>
          </a:xfrm>
        </p:spPr>
      </p:pic>
      <p:pic>
        <p:nvPicPr>
          <p:cNvPr id="14339" name="TextBox 6"/>
          <p:cNvPicPr>
            <a:picLocks noChangeArrowheads="1"/>
          </p:cNvPicPr>
          <p:nvPr/>
        </p:nvPicPr>
        <p:blipFill>
          <a:blip r:embed="rId4"/>
          <a:srcRect/>
          <a:stretch>
            <a:fillRect/>
          </a:stretch>
        </p:blipFill>
        <p:spPr bwMode="auto">
          <a:xfrm>
            <a:off x="1401763" y="0"/>
            <a:ext cx="6931025" cy="1597025"/>
          </a:xfrm>
          <a:prstGeom prst="rect">
            <a:avLst/>
          </a:prstGeom>
          <a:noFill/>
          <a:ln w="9525">
            <a:noFill/>
            <a:miter lim="800000"/>
            <a:headEnd/>
            <a:tailEnd/>
          </a:ln>
        </p:spPr>
      </p:pic>
      <p:pic>
        <p:nvPicPr>
          <p:cNvPr id="14340" name="Picture 3" descr="C:\Documents and Settings\Кирилл\Рабочий стол\МАМА\анимация\07acdff8d19d.png"/>
          <p:cNvPicPr>
            <a:picLocks noChangeAspect="1" noChangeArrowheads="1"/>
          </p:cNvPicPr>
          <p:nvPr/>
        </p:nvPicPr>
        <p:blipFill>
          <a:blip r:embed="rId5"/>
          <a:srcRect/>
          <a:stretch>
            <a:fillRect/>
          </a:stretch>
        </p:blipFill>
        <p:spPr bwMode="auto">
          <a:xfrm>
            <a:off x="1187450" y="3849688"/>
            <a:ext cx="3929063" cy="3008312"/>
          </a:xfrm>
          <a:prstGeom prst="rect">
            <a:avLst/>
          </a:prstGeom>
          <a:noFill/>
          <a:ln w="9525">
            <a:noFill/>
            <a:miter lim="800000"/>
            <a:headEnd/>
            <a:tailEnd/>
          </a:ln>
        </p:spPr>
      </p:pic>
      <p:sp>
        <p:nvSpPr>
          <p:cNvPr id="14341" name="Прямоугольник 4"/>
          <p:cNvSpPr>
            <a:spLocks noChangeArrowheads="1"/>
          </p:cNvSpPr>
          <p:nvPr/>
        </p:nvSpPr>
        <p:spPr bwMode="auto">
          <a:xfrm>
            <a:off x="1116013" y="1700213"/>
            <a:ext cx="7056437" cy="2559050"/>
          </a:xfrm>
          <a:prstGeom prst="rect">
            <a:avLst/>
          </a:prstGeom>
          <a:noFill/>
          <a:ln w="9525">
            <a:noFill/>
            <a:miter lim="800000"/>
            <a:headEnd/>
            <a:tailEnd/>
          </a:ln>
        </p:spPr>
        <p:txBody>
          <a:bodyPr>
            <a:spAutoFit/>
          </a:bodyPr>
          <a:lstStyle/>
          <a:p>
            <a:pPr algn="ctr"/>
            <a:r>
              <a:rPr lang="ru-RU" sz="3200" b="1">
                <a:solidFill>
                  <a:srgbClr val="002060"/>
                </a:solidFill>
                <a:latin typeface="Monotype Corsiva" pitchFamily="66" charset="0"/>
              </a:rPr>
              <a:t>Воспитателя </a:t>
            </a:r>
          </a:p>
          <a:p>
            <a:pPr algn="ctr"/>
            <a:r>
              <a:rPr lang="ru-RU" sz="4400" b="1">
                <a:solidFill>
                  <a:srgbClr val="00B050"/>
                </a:solidFill>
                <a:latin typeface="Monotype Corsiva" pitchFamily="66" charset="0"/>
              </a:rPr>
              <a:t>Полищук Марины Валерьевны.</a:t>
            </a:r>
          </a:p>
          <a:p>
            <a:pPr algn="ctr"/>
            <a:r>
              <a:rPr lang="ru-RU" sz="1400" b="1">
                <a:latin typeface="Arial" charset="0"/>
              </a:rPr>
              <a:t>МБДОУ"Ясли-сад№9"Солнышко"с.Яркое Поле"Кировского района Республики Крым.</a:t>
            </a:r>
            <a:r>
              <a:rPr lang="ru-RU" sz="2800">
                <a:solidFill>
                  <a:srgbClr val="001C74"/>
                </a:solidFill>
                <a:latin typeface="Verdana" pitchFamily="34" charset="0"/>
              </a:rPr>
              <a:t> </a:t>
            </a:r>
          </a:p>
        </p:txBody>
      </p:sp>
    </p:spTree>
  </p:cSld>
  <p:clrMapOvr>
    <a:masterClrMapping/>
  </p:clrMapOvr>
  <p:transition spd="slow" advClick="0" advTm="1022">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Box 9"/>
          <p:cNvSpPr txBox="1">
            <a:spLocks noChangeArrowheads="1"/>
          </p:cNvSpPr>
          <p:nvPr/>
        </p:nvSpPr>
        <p:spPr bwMode="auto">
          <a:xfrm>
            <a:off x="1042988" y="3357563"/>
            <a:ext cx="3313112" cy="307975"/>
          </a:xfrm>
          <a:prstGeom prst="rect">
            <a:avLst/>
          </a:prstGeom>
          <a:noFill/>
          <a:ln w="9525">
            <a:noFill/>
            <a:miter lim="800000"/>
            <a:headEnd/>
            <a:tailEnd/>
          </a:ln>
        </p:spPr>
        <p:txBody>
          <a:bodyPr>
            <a:spAutoFit/>
          </a:bodyPr>
          <a:lstStyle/>
          <a:p>
            <a:pPr algn="ctr"/>
            <a:r>
              <a:rPr lang="ru-RU" sz="1400" b="1">
                <a:solidFill>
                  <a:schemeClr val="hlink"/>
                </a:solidFill>
                <a:latin typeface="Monotype Corsiva" pitchFamily="66" charset="0"/>
              </a:rPr>
              <a:t> </a:t>
            </a:r>
          </a:p>
        </p:txBody>
      </p:sp>
      <p:pic>
        <p:nvPicPr>
          <p:cNvPr id="24578" name="Picture 5" descr="40e233253335"/>
          <p:cNvPicPr>
            <a:picLocks noGrp="1" noChangeAspect="1" noChangeArrowheads="1"/>
          </p:cNvPicPr>
          <p:nvPr>
            <p:ph idx="4294967295"/>
          </p:nvPr>
        </p:nvPicPr>
        <p:blipFill>
          <a:blip r:embed="rId2"/>
          <a:srcRect/>
          <a:stretch>
            <a:fillRect/>
          </a:stretch>
        </p:blipFill>
        <p:spPr>
          <a:xfrm>
            <a:off x="-73025" y="0"/>
            <a:ext cx="9144000" cy="6858000"/>
          </a:xfrm>
        </p:spPr>
      </p:pic>
      <p:sp>
        <p:nvSpPr>
          <p:cNvPr id="24579" name="TextBox 9"/>
          <p:cNvSpPr txBox="1">
            <a:spLocks noChangeArrowheads="1"/>
          </p:cNvSpPr>
          <p:nvPr/>
        </p:nvSpPr>
        <p:spPr bwMode="auto">
          <a:xfrm>
            <a:off x="2792413" y="447675"/>
            <a:ext cx="4948237" cy="461963"/>
          </a:xfrm>
          <a:prstGeom prst="rect">
            <a:avLst/>
          </a:prstGeom>
          <a:noFill/>
          <a:ln w="9525">
            <a:noFill/>
            <a:miter lim="800000"/>
            <a:headEnd/>
            <a:tailEnd/>
          </a:ln>
        </p:spPr>
        <p:txBody>
          <a:bodyPr>
            <a:spAutoFit/>
          </a:bodyPr>
          <a:lstStyle/>
          <a:p>
            <a:pPr algn="ctr"/>
            <a:r>
              <a:rPr lang="ru-RU" sz="2400" b="1">
                <a:solidFill>
                  <a:srgbClr val="990000"/>
                </a:solidFill>
                <a:latin typeface="Monotype Corsiva" pitchFamily="66" charset="0"/>
              </a:rPr>
              <a:t> </a:t>
            </a:r>
            <a:endParaRPr lang="ru-RU" sz="2400" b="1">
              <a:solidFill>
                <a:srgbClr val="990000"/>
              </a:solidFill>
              <a:latin typeface="Calibri" pitchFamily="34" charset="0"/>
            </a:endParaRPr>
          </a:p>
        </p:txBody>
      </p:sp>
      <p:sp>
        <p:nvSpPr>
          <p:cNvPr id="24580" name="TextBox 9"/>
          <p:cNvSpPr txBox="1">
            <a:spLocks noChangeArrowheads="1"/>
          </p:cNvSpPr>
          <p:nvPr/>
        </p:nvSpPr>
        <p:spPr bwMode="auto">
          <a:xfrm>
            <a:off x="4756150" y="5988050"/>
            <a:ext cx="2952750" cy="338138"/>
          </a:xfrm>
          <a:prstGeom prst="rect">
            <a:avLst/>
          </a:prstGeom>
          <a:noFill/>
          <a:ln w="9525">
            <a:noFill/>
            <a:miter lim="800000"/>
            <a:headEnd/>
            <a:tailEnd/>
          </a:ln>
        </p:spPr>
        <p:txBody>
          <a:bodyPr>
            <a:spAutoFit/>
          </a:bodyPr>
          <a:lstStyle/>
          <a:p>
            <a:pPr algn="ctr"/>
            <a:r>
              <a:rPr lang="ru-RU" sz="1600" b="1">
                <a:solidFill>
                  <a:schemeClr val="hlink"/>
                </a:solidFill>
                <a:latin typeface="Monotype Corsiva" pitchFamily="66" charset="0"/>
              </a:rPr>
              <a:t> </a:t>
            </a:r>
            <a:endParaRPr lang="ru-RU" sz="1600" b="1">
              <a:solidFill>
                <a:schemeClr val="hlink"/>
              </a:solidFill>
              <a:latin typeface="Calibri" pitchFamily="34" charset="0"/>
            </a:endParaRPr>
          </a:p>
        </p:txBody>
      </p:sp>
      <p:sp>
        <p:nvSpPr>
          <p:cNvPr id="24581" name="TextBox 9"/>
          <p:cNvSpPr txBox="1">
            <a:spLocks noChangeArrowheads="1"/>
          </p:cNvSpPr>
          <p:nvPr/>
        </p:nvSpPr>
        <p:spPr bwMode="auto">
          <a:xfrm>
            <a:off x="1258888" y="5949950"/>
            <a:ext cx="3240087" cy="338138"/>
          </a:xfrm>
          <a:prstGeom prst="rect">
            <a:avLst/>
          </a:prstGeom>
          <a:noFill/>
          <a:ln w="9525">
            <a:noFill/>
            <a:miter lim="800000"/>
            <a:headEnd/>
            <a:tailEnd/>
          </a:ln>
        </p:spPr>
        <p:txBody>
          <a:bodyPr>
            <a:spAutoFit/>
          </a:bodyPr>
          <a:lstStyle/>
          <a:p>
            <a:pPr algn="ctr"/>
            <a:r>
              <a:rPr lang="ru-RU" sz="1600" b="1">
                <a:solidFill>
                  <a:schemeClr val="hlink"/>
                </a:solidFill>
                <a:latin typeface="Monotype Corsiva" pitchFamily="66" charset="0"/>
              </a:rPr>
              <a:t> </a:t>
            </a:r>
            <a:endParaRPr lang="ru-RU" sz="1600" b="1">
              <a:solidFill>
                <a:schemeClr val="hlink"/>
              </a:solidFill>
              <a:latin typeface="Calibri" pitchFamily="34" charset="0"/>
            </a:endParaRPr>
          </a:p>
        </p:txBody>
      </p:sp>
      <p:sp>
        <p:nvSpPr>
          <p:cNvPr id="24582" name="TextBox 9"/>
          <p:cNvSpPr txBox="1">
            <a:spLocks noChangeArrowheads="1"/>
          </p:cNvSpPr>
          <p:nvPr/>
        </p:nvSpPr>
        <p:spPr bwMode="auto">
          <a:xfrm>
            <a:off x="4572000" y="2997200"/>
            <a:ext cx="3529013" cy="338138"/>
          </a:xfrm>
          <a:prstGeom prst="rect">
            <a:avLst/>
          </a:prstGeom>
          <a:noFill/>
          <a:ln w="9525">
            <a:noFill/>
            <a:miter lim="800000"/>
            <a:headEnd/>
            <a:tailEnd/>
          </a:ln>
        </p:spPr>
        <p:txBody>
          <a:bodyPr>
            <a:spAutoFit/>
          </a:bodyPr>
          <a:lstStyle/>
          <a:p>
            <a:pPr algn="ctr"/>
            <a:r>
              <a:rPr lang="ru-RU" sz="1600" b="1">
                <a:solidFill>
                  <a:schemeClr val="hlink"/>
                </a:solidFill>
                <a:latin typeface="Monotype Corsiva" pitchFamily="66" charset="0"/>
              </a:rPr>
              <a:t> </a:t>
            </a:r>
            <a:endParaRPr lang="ru-RU" sz="1600" b="1">
              <a:solidFill>
                <a:schemeClr val="hlink"/>
              </a:solidFill>
              <a:latin typeface="Calibri" pitchFamily="34" charset="0"/>
            </a:endParaRPr>
          </a:p>
        </p:txBody>
      </p:sp>
      <p:sp>
        <p:nvSpPr>
          <p:cNvPr id="24583" name="Rectangle 9"/>
          <p:cNvSpPr>
            <a:spLocks noChangeArrowheads="1"/>
          </p:cNvSpPr>
          <p:nvPr/>
        </p:nvSpPr>
        <p:spPr bwMode="auto">
          <a:xfrm>
            <a:off x="1187450" y="989013"/>
            <a:ext cx="6769100" cy="2857500"/>
          </a:xfrm>
          <a:prstGeom prst="rect">
            <a:avLst/>
          </a:prstGeom>
          <a:noFill/>
          <a:ln w="9525">
            <a:noFill/>
            <a:miter lim="800000"/>
            <a:headEnd/>
            <a:tailEnd/>
          </a:ln>
        </p:spPr>
        <p:txBody>
          <a:bodyPr anchor="ctr">
            <a:spAutoFit/>
          </a:bodyPr>
          <a:lstStyle/>
          <a:p>
            <a:pPr algn="ctr"/>
            <a:r>
              <a:rPr lang="en-US" sz="1400"/>
              <a:t>И поэтому я выбрала профессию — воспитатель детского сада, потому что мне нравится постоянный живой контакт с детьми, я безумно люблю этих малышей, а также способность быть разноплановым специалистом. Очень важен и психологический аспект. Так же необходимо найти не только индивидуальный подход к ребенку, но и поладить с родителями. Каждый день, встречаясь по утрам и прощаясь вечерами, не позволять им ни на одну секундочку сомневаться в безопасности и любви к их детям.</a:t>
            </a:r>
            <a:endParaRPr lang="ru-RU" sz="1400"/>
          </a:p>
          <a:p>
            <a:pPr algn="ctr"/>
            <a:endParaRPr lang="ru-RU" sz="1400"/>
          </a:p>
          <a:p>
            <a:pPr algn="ctr"/>
            <a:r>
              <a:rPr lang="en-US" sz="1400"/>
              <a:t>Закончить свое эссе я хочу словами В. А Сухомлинского: «Наш важнейший педагогический инструмент - умение глубоко уважать человеческую личность в своём воспитаннике. Мы этим инструментом призваны творить очень нежную, тонкую, вещь: желание быть хорошим, стать сегодня лучше, чем вчера. Это желание не возникает само по себе, его можно только воспитать».</a:t>
            </a:r>
          </a:p>
        </p:txBody>
      </p:sp>
      <p:pic>
        <p:nvPicPr>
          <p:cNvPr id="24584" name="Picture 3" descr="C:\Documents and Settings\Кирилл\Рабочий стол\МАМА\анимация\07acdff8d19d.png"/>
          <p:cNvPicPr>
            <a:picLocks noChangeAspect="1" noChangeArrowheads="1"/>
          </p:cNvPicPr>
          <p:nvPr/>
        </p:nvPicPr>
        <p:blipFill>
          <a:blip r:embed="rId3"/>
          <a:srcRect/>
          <a:stretch>
            <a:fillRect/>
          </a:stretch>
        </p:blipFill>
        <p:spPr bwMode="auto">
          <a:xfrm>
            <a:off x="1187450" y="3849688"/>
            <a:ext cx="3929063" cy="3008312"/>
          </a:xfrm>
          <a:prstGeom prst="rect">
            <a:avLst/>
          </a:prstGeom>
          <a:noFill/>
          <a:ln w="9525">
            <a:noFill/>
            <a:miter lim="800000"/>
            <a:headEnd/>
            <a:tailEnd/>
          </a:ln>
        </p:spPr>
      </p:pic>
    </p:spTree>
  </p:cSld>
  <p:clrMapOvr>
    <a:masterClrMapping/>
  </p:clrMapOvr>
  <p:transition spd="slow" advClick="0" advTm="7000">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Заголовок 1"/>
          <p:cNvSpPr>
            <a:spLocks noGrp="1"/>
          </p:cNvSpPr>
          <p:nvPr>
            <p:ph type="title"/>
          </p:nvPr>
        </p:nvSpPr>
        <p:spPr/>
        <p:txBody>
          <a:bodyPr/>
          <a:lstStyle/>
          <a:p>
            <a:pPr eaLnBrk="1" hangingPunct="1"/>
            <a:endParaRPr lang="ru-RU" smtClean="0"/>
          </a:p>
        </p:txBody>
      </p:sp>
      <p:pic>
        <p:nvPicPr>
          <p:cNvPr id="25602" name="Picture 5" descr="40e233253335"/>
          <p:cNvPicPr>
            <a:picLocks noGrp="1" noChangeAspect="1" noChangeArrowheads="1"/>
          </p:cNvPicPr>
          <p:nvPr>
            <p:ph idx="1"/>
          </p:nvPr>
        </p:nvPicPr>
        <p:blipFill>
          <a:blip r:embed="rId2"/>
          <a:srcRect/>
          <a:stretch>
            <a:fillRect/>
          </a:stretch>
        </p:blipFill>
        <p:spPr>
          <a:xfrm>
            <a:off x="-34925" y="0"/>
            <a:ext cx="9178925" cy="6858000"/>
          </a:xfrm>
        </p:spPr>
      </p:pic>
      <p:sp>
        <p:nvSpPr>
          <p:cNvPr id="25603" name="TextBox 9"/>
          <p:cNvSpPr txBox="1">
            <a:spLocks noChangeArrowheads="1"/>
          </p:cNvSpPr>
          <p:nvPr/>
        </p:nvSpPr>
        <p:spPr bwMode="auto">
          <a:xfrm>
            <a:off x="1844675" y="620713"/>
            <a:ext cx="5524500" cy="584200"/>
          </a:xfrm>
          <a:prstGeom prst="rect">
            <a:avLst/>
          </a:prstGeom>
          <a:noFill/>
          <a:ln w="9525">
            <a:noFill/>
            <a:miter lim="800000"/>
            <a:headEnd/>
            <a:tailEnd/>
          </a:ln>
        </p:spPr>
        <p:txBody>
          <a:bodyPr>
            <a:spAutoFit/>
          </a:bodyPr>
          <a:lstStyle/>
          <a:p>
            <a:pPr algn="ctr"/>
            <a:endParaRPr lang="ru-RU" sz="3200" b="1">
              <a:solidFill>
                <a:srgbClr val="990000"/>
              </a:solidFill>
              <a:latin typeface="Calibri" pitchFamily="34" charset="0"/>
            </a:endParaRPr>
          </a:p>
        </p:txBody>
      </p:sp>
      <p:sp>
        <p:nvSpPr>
          <p:cNvPr id="25604" name="Rectangle 1"/>
          <p:cNvSpPr>
            <a:spLocks noChangeArrowheads="1"/>
          </p:cNvSpPr>
          <p:nvPr/>
        </p:nvSpPr>
        <p:spPr bwMode="auto">
          <a:xfrm>
            <a:off x="1214438" y="4792663"/>
            <a:ext cx="6786562" cy="276225"/>
          </a:xfrm>
          <a:prstGeom prst="rect">
            <a:avLst/>
          </a:prstGeom>
          <a:noFill/>
          <a:ln w="9525">
            <a:noFill/>
            <a:miter lim="800000"/>
            <a:headEnd/>
            <a:tailEnd/>
          </a:ln>
        </p:spPr>
        <p:txBody>
          <a:bodyPr anchor="ctr">
            <a:spAutoFit/>
          </a:bodyPr>
          <a:lstStyle/>
          <a:p>
            <a:pPr algn="just"/>
            <a:r>
              <a:rPr lang="ru-RU" altLang="zh-CN">
                <a:solidFill>
                  <a:srgbClr val="000099"/>
                </a:solidFill>
                <a:latin typeface="Liberation Serif"/>
              </a:rPr>
              <a:t>      </a:t>
            </a:r>
            <a:endParaRPr lang="ru-RU" altLang="zh-CN">
              <a:latin typeface="Calibri" pitchFamily="34" charset="0"/>
            </a:endParaRPr>
          </a:p>
        </p:txBody>
      </p:sp>
      <p:sp>
        <p:nvSpPr>
          <p:cNvPr id="25605" name="TextBox 7"/>
          <p:cNvSpPr txBox="1">
            <a:spLocks noChangeArrowheads="1"/>
          </p:cNvSpPr>
          <p:nvPr/>
        </p:nvSpPr>
        <p:spPr bwMode="auto">
          <a:xfrm>
            <a:off x="1214438" y="476250"/>
            <a:ext cx="6786562" cy="641350"/>
          </a:xfrm>
          <a:prstGeom prst="rect">
            <a:avLst/>
          </a:prstGeom>
          <a:noFill/>
          <a:ln w="9525">
            <a:noFill/>
            <a:miter lim="800000"/>
            <a:headEnd/>
            <a:tailEnd/>
          </a:ln>
        </p:spPr>
        <p:txBody>
          <a:bodyPr>
            <a:spAutoFit/>
          </a:bodyPr>
          <a:lstStyle/>
          <a:p>
            <a:pPr algn="ctr"/>
            <a:r>
              <a:rPr lang="ru-RU" sz="3600" b="1">
                <a:solidFill>
                  <a:srgbClr val="FF0000"/>
                </a:solidFill>
                <a:latin typeface="Microsoft Sans Serif" pitchFamily="34" charset="0"/>
                <a:cs typeface="Microsoft Sans Serif" pitchFamily="34" charset="0"/>
              </a:rPr>
              <a:t>Начало педагогического пути</a:t>
            </a:r>
          </a:p>
        </p:txBody>
      </p:sp>
      <p:pic>
        <p:nvPicPr>
          <p:cNvPr id="25606" name="Picture 15" descr="i?r=AyH4iRPQ2q0otWIFepML2LxRb5Z7CuU3hiHdziaU7kJQUQ"/>
          <p:cNvPicPr>
            <a:picLocks noChangeAspect="1" noChangeArrowheads="1"/>
          </p:cNvPicPr>
          <p:nvPr/>
        </p:nvPicPr>
        <p:blipFill>
          <a:blip r:embed="rId3"/>
          <a:srcRect/>
          <a:stretch>
            <a:fillRect/>
          </a:stretch>
        </p:blipFill>
        <p:spPr bwMode="auto">
          <a:xfrm>
            <a:off x="4643438" y="1412875"/>
            <a:ext cx="3263900" cy="4210050"/>
          </a:xfrm>
          <a:prstGeom prst="rect">
            <a:avLst/>
          </a:prstGeom>
          <a:noFill/>
          <a:ln w="9525">
            <a:noFill/>
            <a:miter lim="800000"/>
            <a:headEnd/>
            <a:tailEnd/>
          </a:ln>
        </p:spPr>
      </p:pic>
      <p:pic>
        <p:nvPicPr>
          <p:cNvPr id="25607" name="Picture 17" descr="img014_0"/>
          <p:cNvPicPr>
            <a:picLocks noChangeAspect="1" noChangeArrowheads="1"/>
          </p:cNvPicPr>
          <p:nvPr/>
        </p:nvPicPr>
        <p:blipFill>
          <a:blip r:embed="rId4"/>
          <a:srcRect/>
          <a:stretch>
            <a:fillRect/>
          </a:stretch>
        </p:blipFill>
        <p:spPr bwMode="auto">
          <a:xfrm>
            <a:off x="1187450" y="1052513"/>
            <a:ext cx="3595688" cy="5013325"/>
          </a:xfrm>
          <a:prstGeom prst="rect">
            <a:avLst/>
          </a:prstGeom>
          <a:noFill/>
          <a:ln w="9525">
            <a:noFill/>
            <a:miter lim="800000"/>
            <a:headEnd/>
            <a:tailEnd/>
          </a:ln>
        </p:spPr>
      </p:pic>
    </p:spTree>
  </p:cSld>
  <p:clrMapOvr>
    <a:masterClrMapping/>
  </p:clrMapOvr>
  <p:transition spd="slow" advClick="0" advTm="7000">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Заголовок 1"/>
          <p:cNvSpPr>
            <a:spLocks noGrp="1"/>
          </p:cNvSpPr>
          <p:nvPr>
            <p:ph type="title"/>
          </p:nvPr>
        </p:nvSpPr>
        <p:spPr/>
        <p:txBody>
          <a:bodyPr/>
          <a:lstStyle/>
          <a:p>
            <a:pPr eaLnBrk="1" hangingPunct="1"/>
            <a:endParaRPr lang="ru-RU" smtClean="0"/>
          </a:p>
        </p:txBody>
      </p:sp>
      <p:pic>
        <p:nvPicPr>
          <p:cNvPr id="26626" name="Picture 5" descr="40e233253335"/>
          <p:cNvPicPr>
            <a:picLocks noGrp="1" noChangeAspect="1" noChangeArrowheads="1"/>
          </p:cNvPicPr>
          <p:nvPr>
            <p:ph idx="1"/>
          </p:nvPr>
        </p:nvPicPr>
        <p:blipFill>
          <a:blip r:embed="rId2"/>
          <a:srcRect/>
          <a:stretch>
            <a:fillRect/>
          </a:stretch>
        </p:blipFill>
        <p:spPr>
          <a:xfrm>
            <a:off x="0" y="0"/>
            <a:ext cx="9178925" cy="6858000"/>
          </a:xfrm>
        </p:spPr>
      </p:pic>
      <p:sp>
        <p:nvSpPr>
          <p:cNvPr id="26627" name="TextBox 9"/>
          <p:cNvSpPr txBox="1">
            <a:spLocks noChangeArrowheads="1"/>
          </p:cNvSpPr>
          <p:nvPr/>
        </p:nvSpPr>
        <p:spPr bwMode="auto">
          <a:xfrm>
            <a:off x="1844675" y="620713"/>
            <a:ext cx="5524500" cy="584200"/>
          </a:xfrm>
          <a:prstGeom prst="rect">
            <a:avLst/>
          </a:prstGeom>
          <a:noFill/>
          <a:ln w="9525">
            <a:noFill/>
            <a:miter lim="800000"/>
            <a:headEnd/>
            <a:tailEnd/>
          </a:ln>
        </p:spPr>
        <p:txBody>
          <a:bodyPr>
            <a:spAutoFit/>
          </a:bodyPr>
          <a:lstStyle/>
          <a:p>
            <a:pPr algn="ctr"/>
            <a:endParaRPr lang="ru-RU" sz="3200" b="1">
              <a:solidFill>
                <a:srgbClr val="990000"/>
              </a:solidFill>
              <a:latin typeface="Calibri" pitchFamily="34" charset="0"/>
            </a:endParaRPr>
          </a:p>
        </p:txBody>
      </p:sp>
      <p:sp>
        <p:nvSpPr>
          <p:cNvPr id="26628" name="Rectangle 1"/>
          <p:cNvSpPr>
            <a:spLocks noChangeArrowheads="1"/>
          </p:cNvSpPr>
          <p:nvPr/>
        </p:nvSpPr>
        <p:spPr bwMode="auto">
          <a:xfrm>
            <a:off x="1214438" y="4792663"/>
            <a:ext cx="6786562" cy="276225"/>
          </a:xfrm>
          <a:prstGeom prst="rect">
            <a:avLst/>
          </a:prstGeom>
          <a:noFill/>
          <a:ln w="9525">
            <a:noFill/>
            <a:miter lim="800000"/>
            <a:headEnd/>
            <a:tailEnd/>
          </a:ln>
        </p:spPr>
        <p:txBody>
          <a:bodyPr anchor="ctr">
            <a:spAutoFit/>
          </a:bodyPr>
          <a:lstStyle/>
          <a:p>
            <a:pPr algn="just"/>
            <a:r>
              <a:rPr lang="ru-RU" altLang="zh-CN">
                <a:solidFill>
                  <a:srgbClr val="000099"/>
                </a:solidFill>
                <a:latin typeface="Liberation Serif"/>
              </a:rPr>
              <a:t>      </a:t>
            </a:r>
            <a:endParaRPr lang="ru-RU" altLang="zh-CN">
              <a:latin typeface="Calibri" pitchFamily="34" charset="0"/>
            </a:endParaRPr>
          </a:p>
        </p:txBody>
      </p:sp>
      <p:sp>
        <p:nvSpPr>
          <p:cNvPr id="26629" name="TextBox 7"/>
          <p:cNvSpPr txBox="1">
            <a:spLocks noChangeArrowheads="1"/>
          </p:cNvSpPr>
          <p:nvPr/>
        </p:nvSpPr>
        <p:spPr bwMode="auto">
          <a:xfrm>
            <a:off x="1476375" y="620713"/>
            <a:ext cx="6408738" cy="1190625"/>
          </a:xfrm>
          <a:prstGeom prst="rect">
            <a:avLst/>
          </a:prstGeom>
          <a:noFill/>
          <a:ln w="9525">
            <a:noFill/>
            <a:miter lim="800000"/>
            <a:headEnd/>
            <a:tailEnd/>
          </a:ln>
        </p:spPr>
        <p:txBody>
          <a:bodyPr>
            <a:spAutoFit/>
          </a:bodyPr>
          <a:lstStyle/>
          <a:p>
            <a:pPr algn="ctr"/>
            <a:r>
              <a:rPr lang="ru-RU" sz="3600" b="1">
                <a:solidFill>
                  <a:schemeClr val="hlink"/>
                </a:solidFill>
              </a:rPr>
              <a:t>*Официальный документ*</a:t>
            </a:r>
          </a:p>
          <a:p>
            <a:pPr algn="ctr"/>
            <a:endParaRPr lang="ru-RU" sz="3600" b="1">
              <a:solidFill>
                <a:srgbClr val="003399"/>
              </a:solidFill>
              <a:latin typeface="Microsoft Sans Serif" pitchFamily="34" charset="0"/>
              <a:cs typeface="Microsoft Sans Serif" pitchFamily="34" charset="0"/>
            </a:endParaRPr>
          </a:p>
        </p:txBody>
      </p:sp>
      <p:sp>
        <p:nvSpPr>
          <p:cNvPr id="26630" name="AutoShape 9" descr="eD6r9CwT3OspUnsQWkg4uBsKG58yz6PIroC7JXIz31dXV9XiP2nx45VKm7v8DBMEfkxgxqm8AAAAASUVORK5CYII="/>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sz="1800">
              <a:latin typeface="Arial" charset="0"/>
            </a:endParaRPr>
          </a:p>
        </p:txBody>
      </p:sp>
      <p:sp>
        <p:nvSpPr>
          <p:cNvPr id="26631" name="AutoShape 11" descr="eD6r9CwT3OspUnsQWkg4uBsKG58yz6PIroC7JXIz31dXV9XiP2nx45VKm7v8DBMEfkxgxqm8AAAAASUVORK5CYII="/>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sz="1800">
              <a:latin typeface="Arial" charset="0"/>
            </a:endParaRPr>
          </a:p>
        </p:txBody>
      </p:sp>
      <p:pic>
        <p:nvPicPr>
          <p:cNvPr id="26632" name="Picture 13" descr="EyOfyIwb9D0"/>
          <p:cNvPicPr>
            <a:picLocks noChangeAspect="1" noChangeArrowheads="1"/>
          </p:cNvPicPr>
          <p:nvPr/>
        </p:nvPicPr>
        <p:blipFill>
          <a:blip r:embed="rId3"/>
          <a:srcRect/>
          <a:stretch>
            <a:fillRect/>
          </a:stretch>
        </p:blipFill>
        <p:spPr bwMode="auto">
          <a:xfrm>
            <a:off x="1331913" y="1268413"/>
            <a:ext cx="6575425" cy="4843462"/>
          </a:xfrm>
          <a:prstGeom prst="rect">
            <a:avLst/>
          </a:prstGeom>
          <a:noFill/>
          <a:ln w="9525">
            <a:noFill/>
            <a:miter lim="800000"/>
            <a:headEnd/>
            <a:tailEnd/>
          </a:ln>
        </p:spPr>
      </p:pic>
    </p:spTree>
  </p:cSld>
  <p:clrMapOvr>
    <a:masterClrMapping/>
  </p:clrMapOvr>
  <p:transition spd="slow" advClick="0" advTm="7000">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Box 9"/>
          <p:cNvSpPr txBox="1">
            <a:spLocks noChangeArrowheads="1"/>
          </p:cNvSpPr>
          <p:nvPr/>
        </p:nvSpPr>
        <p:spPr bwMode="auto">
          <a:xfrm>
            <a:off x="1042988" y="3357563"/>
            <a:ext cx="3313112" cy="307975"/>
          </a:xfrm>
          <a:prstGeom prst="rect">
            <a:avLst/>
          </a:prstGeom>
          <a:noFill/>
          <a:ln w="9525">
            <a:noFill/>
            <a:miter lim="800000"/>
            <a:headEnd/>
            <a:tailEnd/>
          </a:ln>
        </p:spPr>
        <p:txBody>
          <a:bodyPr>
            <a:spAutoFit/>
          </a:bodyPr>
          <a:lstStyle/>
          <a:p>
            <a:pPr algn="ctr"/>
            <a:r>
              <a:rPr lang="ru-RU" sz="1400" b="1">
                <a:solidFill>
                  <a:schemeClr val="hlink"/>
                </a:solidFill>
                <a:latin typeface="Monotype Corsiva" pitchFamily="66" charset="0"/>
              </a:rPr>
              <a:t> </a:t>
            </a:r>
          </a:p>
        </p:txBody>
      </p:sp>
      <p:pic>
        <p:nvPicPr>
          <p:cNvPr id="27650" name="Picture 5" descr="40e233253335"/>
          <p:cNvPicPr>
            <a:picLocks noGrp="1" noChangeAspect="1" noChangeArrowheads="1"/>
          </p:cNvPicPr>
          <p:nvPr>
            <p:ph idx="4294967295"/>
          </p:nvPr>
        </p:nvPicPr>
        <p:blipFill>
          <a:blip r:embed="rId2"/>
          <a:srcRect/>
          <a:stretch>
            <a:fillRect/>
          </a:stretch>
        </p:blipFill>
        <p:spPr>
          <a:xfrm>
            <a:off x="-73025" y="0"/>
            <a:ext cx="9144000" cy="6858000"/>
          </a:xfrm>
        </p:spPr>
      </p:pic>
      <p:sp>
        <p:nvSpPr>
          <p:cNvPr id="27651" name="TextBox 9"/>
          <p:cNvSpPr txBox="1">
            <a:spLocks noChangeArrowheads="1"/>
          </p:cNvSpPr>
          <p:nvPr/>
        </p:nvSpPr>
        <p:spPr bwMode="auto">
          <a:xfrm>
            <a:off x="4756150" y="5988050"/>
            <a:ext cx="2952750" cy="338138"/>
          </a:xfrm>
          <a:prstGeom prst="rect">
            <a:avLst/>
          </a:prstGeom>
          <a:noFill/>
          <a:ln w="9525">
            <a:noFill/>
            <a:miter lim="800000"/>
            <a:headEnd/>
            <a:tailEnd/>
          </a:ln>
        </p:spPr>
        <p:txBody>
          <a:bodyPr>
            <a:spAutoFit/>
          </a:bodyPr>
          <a:lstStyle/>
          <a:p>
            <a:pPr algn="ctr"/>
            <a:r>
              <a:rPr lang="ru-RU" sz="1600" b="1">
                <a:solidFill>
                  <a:schemeClr val="hlink"/>
                </a:solidFill>
                <a:latin typeface="Monotype Corsiva" pitchFamily="66" charset="0"/>
              </a:rPr>
              <a:t> </a:t>
            </a:r>
            <a:endParaRPr lang="ru-RU" sz="1600" b="1">
              <a:solidFill>
                <a:schemeClr val="hlink"/>
              </a:solidFill>
              <a:latin typeface="Calibri" pitchFamily="34" charset="0"/>
            </a:endParaRPr>
          </a:p>
        </p:txBody>
      </p:sp>
      <p:sp>
        <p:nvSpPr>
          <p:cNvPr id="27652" name="TextBox 9"/>
          <p:cNvSpPr txBox="1">
            <a:spLocks noChangeArrowheads="1"/>
          </p:cNvSpPr>
          <p:nvPr/>
        </p:nvSpPr>
        <p:spPr bwMode="auto">
          <a:xfrm>
            <a:off x="1258888" y="5949950"/>
            <a:ext cx="3240087" cy="338138"/>
          </a:xfrm>
          <a:prstGeom prst="rect">
            <a:avLst/>
          </a:prstGeom>
          <a:noFill/>
          <a:ln w="9525">
            <a:noFill/>
            <a:miter lim="800000"/>
            <a:headEnd/>
            <a:tailEnd/>
          </a:ln>
        </p:spPr>
        <p:txBody>
          <a:bodyPr>
            <a:spAutoFit/>
          </a:bodyPr>
          <a:lstStyle/>
          <a:p>
            <a:pPr algn="ctr"/>
            <a:r>
              <a:rPr lang="ru-RU" sz="1600" b="1">
                <a:solidFill>
                  <a:schemeClr val="hlink"/>
                </a:solidFill>
                <a:latin typeface="Monotype Corsiva" pitchFamily="66" charset="0"/>
              </a:rPr>
              <a:t> </a:t>
            </a:r>
            <a:endParaRPr lang="ru-RU" sz="1600" b="1">
              <a:solidFill>
                <a:schemeClr val="hlink"/>
              </a:solidFill>
              <a:latin typeface="Calibri" pitchFamily="34" charset="0"/>
            </a:endParaRPr>
          </a:p>
        </p:txBody>
      </p:sp>
      <p:sp>
        <p:nvSpPr>
          <p:cNvPr id="27653" name="TextBox 9"/>
          <p:cNvSpPr txBox="1">
            <a:spLocks noChangeArrowheads="1"/>
          </p:cNvSpPr>
          <p:nvPr/>
        </p:nvSpPr>
        <p:spPr bwMode="auto">
          <a:xfrm>
            <a:off x="4572000" y="2997200"/>
            <a:ext cx="3529013" cy="338138"/>
          </a:xfrm>
          <a:prstGeom prst="rect">
            <a:avLst/>
          </a:prstGeom>
          <a:noFill/>
          <a:ln w="9525">
            <a:noFill/>
            <a:miter lim="800000"/>
            <a:headEnd/>
            <a:tailEnd/>
          </a:ln>
        </p:spPr>
        <p:txBody>
          <a:bodyPr>
            <a:spAutoFit/>
          </a:bodyPr>
          <a:lstStyle/>
          <a:p>
            <a:pPr algn="ctr"/>
            <a:r>
              <a:rPr lang="ru-RU" sz="1600" b="1">
                <a:solidFill>
                  <a:schemeClr val="hlink"/>
                </a:solidFill>
                <a:latin typeface="Monotype Corsiva" pitchFamily="66" charset="0"/>
              </a:rPr>
              <a:t> </a:t>
            </a:r>
            <a:endParaRPr lang="ru-RU" sz="1600" b="1">
              <a:solidFill>
                <a:schemeClr val="hlink"/>
              </a:solidFill>
              <a:latin typeface="Calibri" pitchFamily="34" charset="0"/>
            </a:endParaRPr>
          </a:p>
        </p:txBody>
      </p:sp>
      <p:sp>
        <p:nvSpPr>
          <p:cNvPr id="27654" name="Rectangle 16"/>
          <p:cNvSpPr>
            <a:spLocks noChangeArrowheads="1"/>
          </p:cNvSpPr>
          <p:nvPr/>
        </p:nvSpPr>
        <p:spPr bwMode="auto">
          <a:xfrm>
            <a:off x="1331913" y="692150"/>
            <a:ext cx="6480175" cy="579438"/>
          </a:xfrm>
          <a:prstGeom prst="rect">
            <a:avLst/>
          </a:prstGeom>
          <a:noFill/>
          <a:ln w="9525">
            <a:noFill/>
            <a:miter lim="800000"/>
            <a:headEnd/>
            <a:tailEnd/>
          </a:ln>
        </p:spPr>
        <p:txBody>
          <a:bodyPr>
            <a:spAutoFit/>
          </a:bodyPr>
          <a:lstStyle/>
          <a:p>
            <a:pPr algn="ctr"/>
            <a:r>
              <a:rPr lang="ru-RU" sz="3200" b="1"/>
              <a:t> </a:t>
            </a:r>
            <a:r>
              <a:rPr lang="ru-RU" sz="3200" b="1">
                <a:solidFill>
                  <a:schemeClr val="hlink"/>
                </a:solidFill>
              </a:rPr>
              <a:t>*Повышение квалификации*</a:t>
            </a:r>
          </a:p>
        </p:txBody>
      </p:sp>
      <p:pic>
        <p:nvPicPr>
          <p:cNvPr id="27655" name="Picture 18" descr="img015"/>
          <p:cNvPicPr>
            <a:picLocks noChangeAspect="1" noChangeArrowheads="1"/>
          </p:cNvPicPr>
          <p:nvPr/>
        </p:nvPicPr>
        <p:blipFill>
          <a:blip r:embed="rId3"/>
          <a:srcRect/>
          <a:stretch>
            <a:fillRect/>
          </a:stretch>
        </p:blipFill>
        <p:spPr bwMode="auto">
          <a:xfrm>
            <a:off x="0" y="1268413"/>
            <a:ext cx="4392613" cy="3078162"/>
          </a:xfrm>
          <a:prstGeom prst="rect">
            <a:avLst/>
          </a:prstGeom>
          <a:noFill/>
          <a:ln w="9525">
            <a:noFill/>
            <a:miter lim="800000"/>
            <a:headEnd/>
            <a:tailEnd/>
          </a:ln>
        </p:spPr>
      </p:pic>
      <p:pic>
        <p:nvPicPr>
          <p:cNvPr id="27656" name="Picture 20" descr="img013"/>
          <p:cNvPicPr>
            <a:picLocks noChangeAspect="1" noChangeArrowheads="1"/>
          </p:cNvPicPr>
          <p:nvPr/>
        </p:nvPicPr>
        <p:blipFill>
          <a:blip r:embed="rId4"/>
          <a:srcRect/>
          <a:stretch>
            <a:fillRect/>
          </a:stretch>
        </p:blipFill>
        <p:spPr bwMode="auto">
          <a:xfrm>
            <a:off x="4427538" y="3357563"/>
            <a:ext cx="4081462" cy="2830512"/>
          </a:xfrm>
          <a:prstGeom prst="rect">
            <a:avLst/>
          </a:prstGeom>
          <a:noFill/>
          <a:ln w="9525">
            <a:noFill/>
            <a:miter lim="800000"/>
            <a:headEnd/>
            <a:tailEnd/>
          </a:ln>
        </p:spPr>
      </p:pic>
    </p:spTree>
  </p:cSld>
  <p:clrMapOvr>
    <a:masterClrMapping/>
  </p:clrMapOvr>
  <p:transition spd="slow" advClick="0" advTm="7000">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5" descr="40e233253335"/>
          <p:cNvPicPr>
            <a:picLocks noGrp="1" noChangeAspect="1" noChangeArrowheads="1"/>
          </p:cNvPicPr>
          <p:nvPr>
            <p:ph idx="4294967295"/>
          </p:nvPr>
        </p:nvPicPr>
        <p:blipFill>
          <a:blip r:embed="rId2"/>
          <a:srcRect/>
          <a:stretch>
            <a:fillRect/>
          </a:stretch>
        </p:blipFill>
        <p:spPr>
          <a:xfrm>
            <a:off x="0" y="0"/>
            <a:ext cx="9178925" cy="6858000"/>
          </a:xfrm>
        </p:spPr>
      </p:pic>
      <p:sp>
        <p:nvSpPr>
          <p:cNvPr id="28674" name="Заголовок 1"/>
          <p:cNvSpPr>
            <a:spLocks noGrp="1"/>
          </p:cNvSpPr>
          <p:nvPr>
            <p:ph type="title" idx="4294967295"/>
          </p:nvPr>
        </p:nvSpPr>
        <p:spPr>
          <a:xfrm>
            <a:off x="179388" y="333375"/>
            <a:ext cx="8229600" cy="3887788"/>
          </a:xfrm>
        </p:spPr>
        <p:txBody>
          <a:bodyPr/>
          <a:lstStyle/>
          <a:p>
            <a:pPr eaLnBrk="1" hangingPunct="1"/>
            <a:r>
              <a:rPr lang="ru-RU" b="1" smtClean="0">
                <a:solidFill>
                  <a:srgbClr val="C00000"/>
                </a:solidFill>
                <a:latin typeface="Microsoft Sans Serif" pitchFamily="34" charset="0"/>
                <a:cs typeface="Microsoft Sans Serif" pitchFamily="34" charset="0"/>
              </a:rPr>
              <a:t> </a:t>
            </a:r>
          </a:p>
        </p:txBody>
      </p:sp>
      <p:sp>
        <p:nvSpPr>
          <p:cNvPr id="28675" name="Прямоугольник 4"/>
          <p:cNvSpPr>
            <a:spLocks noChangeArrowheads="1"/>
          </p:cNvSpPr>
          <p:nvPr/>
        </p:nvSpPr>
        <p:spPr bwMode="auto">
          <a:xfrm>
            <a:off x="1214438" y="404813"/>
            <a:ext cx="6786562" cy="1004887"/>
          </a:xfrm>
          <a:prstGeom prst="rect">
            <a:avLst/>
          </a:prstGeom>
          <a:noFill/>
          <a:ln w="9525">
            <a:noFill/>
            <a:miter lim="800000"/>
            <a:headEnd/>
            <a:tailEnd/>
          </a:ln>
        </p:spPr>
        <p:txBody>
          <a:bodyPr>
            <a:spAutoFit/>
          </a:bodyPr>
          <a:lstStyle/>
          <a:p>
            <a:endParaRPr lang="ru-RU" sz="1400">
              <a:latin typeface="Calibri" pitchFamily="34" charset="0"/>
            </a:endParaRPr>
          </a:p>
          <a:p>
            <a:pPr algn="ctr"/>
            <a:r>
              <a:rPr lang="ru-RU" sz="1800" b="1"/>
              <a:t>Повышение квалификации.</a:t>
            </a:r>
            <a:endParaRPr lang="ru-RU" sz="1800"/>
          </a:p>
          <a:p>
            <a:endParaRPr lang="ru-RU" sz="1400">
              <a:latin typeface="Calibri" pitchFamily="34" charset="0"/>
            </a:endParaRPr>
          </a:p>
          <a:p>
            <a:r>
              <a:rPr lang="ru-RU" sz="1400">
                <a:latin typeface="Calibri" pitchFamily="34" charset="0"/>
              </a:rPr>
              <a:t>                                                                        </a:t>
            </a:r>
          </a:p>
        </p:txBody>
      </p:sp>
      <p:graphicFrame>
        <p:nvGraphicFramePr>
          <p:cNvPr id="28726" name="Group 54"/>
          <p:cNvGraphicFramePr>
            <a:graphicFrameLocks noGrp="1"/>
          </p:cNvGraphicFramePr>
          <p:nvPr/>
        </p:nvGraphicFramePr>
        <p:xfrm>
          <a:off x="1116013" y="981075"/>
          <a:ext cx="7200900" cy="712788"/>
        </p:xfrm>
        <a:graphic>
          <a:graphicData uri="http://schemas.openxmlformats.org/drawingml/2006/table">
            <a:tbl>
              <a:tblPr/>
              <a:tblGrid>
                <a:gridCol w="1200150"/>
                <a:gridCol w="1200150"/>
                <a:gridCol w="1201737"/>
                <a:gridCol w="1222375"/>
                <a:gridCol w="1152525"/>
                <a:gridCol w="1223963"/>
              </a:tblGrid>
              <a:tr h="647700">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200" b="0" i="0" u="none" strike="noStrike" cap="none" normalizeH="0" baseline="0" smtClean="0">
                          <a:ln>
                            <a:noFill/>
                          </a:ln>
                          <a:solidFill>
                            <a:schemeClr val="tx1"/>
                          </a:solidFill>
                          <a:effectLst/>
                          <a:latin typeface="Times New Roman" pitchFamily="18" charset="0"/>
                          <a:cs typeface="Arial" charset="0"/>
                        </a:rPr>
                        <a:t>Дата</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200" b="0" i="0" u="none" strike="noStrike" cap="none" normalizeH="0" baseline="0" smtClean="0">
                          <a:ln>
                            <a:noFill/>
                          </a:ln>
                          <a:solidFill>
                            <a:schemeClr val="tx1"/>
                          </a:solidFill>
                          <a:effectLst/>
                          <a:latin typeface="Times New Roman" pitchFamily="18" charset="0"/>
                          <a:cs typeface="Arial" charset="0"/>
                        </a:rPr>
                        <a:t>прохождения</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200" b="1" i="0" u="none" strike="noStrike" cap="none" normalizeH="0" baseline="0" smtClean="0">
                          <a:ln>
                            <a:noFill/>
                          </a:ln>
                          <a:solidFill>
                            <a:schemeClr val="tx1"/>
                          </a:solidFill>
                          <a:effectLst/>
                          <a:latin typeface="Times New Roman" pitchFamily="18" charset="0"/>
                          <a:cs typeface="Arial" charset="0"/>
                        </a:rPr>
                        <a:t>Название</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200" b="1" i="0" u="none" strike="noStrike" cap="none" normalizeH="0" baseline="0" smtClean="0">
                          <a:ln>
                            <a:noFill/>
                          </a:ln>
                          <a:solidFill>
                            <a:schemeClr val="tx1"/>
                          </a:solidFill>
                          <a:effectLst/>
                          <a:latin typeface="Times New Roman" pitchFamily="18" charset="0"/>
                          <a:cs typeface="Arial" charset="0"/>
                        </a:rPr>
                        <a:t>учебного</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200" b="1" i="0" u="none" strike="noStrike" cap="none" normalizeH="0" baseline="0" smtClean="0">
                          <a:ln>
                            <a:noFill/>
                          </a:ln>
                          <a:solidFill>
                            <a:schemeClr val="tx1"/>
                          </a:solidFill>
                          <a:effectLst/>
                          <a:latin typeface="Times New Roman" pitchFamily="18" charset="0"/>
                          <a:cs typeface="Arial" charset="0"/>
                        </a:rPr>
                        <a:t>учреждения</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200" b="1" i="0" u="none" strike="noStrike" cap="none" normalizeH="0" baseline="0" smtClean="0">
                          <a:ln>
                            <a:noFill/>
                          </a:ln>
                          <a:solidFill>
                            <a:schemeClr val="tx1"/>
                          </a:solidFill>
                          <a:effectLst/>
                          <a:latin typeface="Times New Roman" pitchFamily="18" charset="0"/>
                          <a:cs typeface="Arial" charset="0"/>
                        </a:rPr>
                        <a:t>Название курсов</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200" b="1" i="0" u="none" strike="noStrike" cap="none" normalizeH="0" baseline="0" smtClean="0">
                          <a:ln>
                            <a:noFill/>
                          </a:ln>
                          <a:solidFill>
                            <a:schemeClr val="tx1"/>
                          </a:solidFill>
                          <a:effectLst/>
                          <a:latin typeface="Times New Roman" pitchFamily="18" charset="0"/>
                          <a:cs typeface="Arial" charset="0"/>
                        </a:rPr>
                        <a:t>Количество</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200" b="1" i="0" u="none" strike="noStrike" cap="none" normalizeH="0" baseline="0" smtClean="0">
                          <a:ln>
                            <a:noFill/>
                          </a:ln>
                          <a:solidFill>
                            <a:schemeClr val="tx1"/>
                          </a:solidFill>
                          <a:effectLst/>
                          <a:latin typeface="Times New Roman" pitchFamily="18" charset="0"/>
                          <a:cs typeface="Arial" charset="0"/>
                        </a:rPr>
                        <a:t>часов</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200" b="1" i="0" u="none" strike="noStrike" cap="none" normalizeH="0" baseline="0" smtClean="0">
                          <a:ln>
                            <a:noFill/>
                          </a:ln>
                          <a:solidFill>
                            <a:schemeClr val="tx1"/>
                          </a:solidFill>
                          <a:effectLst/>
                          <a:latin typeface="Times New Roman" pitchFamily="18" charset="0"/>
                          <a:cs typeface="Arial" charset="0"/>
                        </a:rPr>
                        <a:t>Форма</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200" b="1" i="0" u="none" strike="noStrike" cap="none" normalizeH="0" baseline="0" smtClean="0">
                          <a:ln>
                            <a:noFill/>
                          </a:ln>
                          <a:solidFill>
                            <a:schemeClr val="tx1"/>
                          </a:solidFill>
                          <a:effectLst/>
                          <a:latin typeface="Times New Roman" pitchFamily="18" charset="0"/>
                          <a:cs typeface="Arial" charset="0"/>
                        </a:rPr>
                        <a:t>проведения</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200" b="1" i="0" u="none" strike="noStrike" cap="none" normalizeH="0" baseline="0" smtClean="0">
                          <a:ln>
                            <a:noFill/>
                          </a:ln>
                          <a:solidFill>
                            <a:schemeClr val="tx1"/>
                          </a:solidFill>
                          <a:effectLst/>
                          <a:latin typeface="Times New Roman" pitchFamily="18" charset="0"/>
                          <a:cs typeface="Arial" charset="0"/>
                        </a:rPr>
                        <a:t>Полученный</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200" b="1" i="0" u="none" strike="noStrike" cap="none" normalizeH="0" baseline="0" smtClean="0">
                          <a:ln>
                            <a:noFill/>
                          </a:ln>
                          <a:solidFill>
                            <a:schemeClr val="tx1"/>
                          </a:solidFill>
                          <a:effectLst/>
                          <a:latin typeface="Times New Roman" pitchFamily="18" charset="0"/>
                          <a:cs typeface="Arial" charset="0"/>
                        </a:rPr>
                        <a:t>документ,</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200" b="1" i="0" u="none" strike="noStrike" cap="none" normalizeH="0" baseline="0" smtClean="0">
                          <a:ln>
                            <a:noFill/>
                          </a:ln>
                          <a:solidFill>
                            <a:schemeClr val="tx1"/>
                          </a:solidFill>
                          <a:effectLst/>
                          <a:latin typeface="Times New Roman" pitchFamily="18" charset="0"/>
                          <a:cs typeface="Arial" charset="0"/>
                        </a:rPr>
                        <a:t>номер/дата</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28725" name="Group 53"/>
          <p:cNvGraphicFramePr>
            <a:graphicFrameLocks noGrp="1"/>
          </p:cNvGraphicFramePr>
          <p:nvPr/>
        </p:nvGraphicFramePr>
        <p:xfrm>
          <a:off x="1116013" y="3500438"/>
          <a:ext cx="7200900" cy="1728787"/>
        </p:xfrm>
        <a:graphic>
          <a:graphicData uri="http://schemas.openxmlformats.org/drawingml/2006/table">
            <a:tbl>
              <a:tblPr/>
              <a:tblGrid>
                <a:gridCol w="1187450"/>
                <a:gridCol w="1189037"/>
                <a:gridCol w="1223963"/>
                <a:gridCol w="1223962"/>
                <a:gridCol w="1152525"/>
                <a:gridCol w="1223963"/>
              </a:tblGrid>
              <a:tr h="1728788">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200" b="1" i="0" u="none" strike="noStrike" cap="none" normalizeH="0" baseline="0" smtClean="0">
                          <a:ln>
                            <a:noFill/>
                          </a:ln>
                          <a:solidFill>
                            <a:schemeClr val="folHlink"/>
                          </a:solidFill>
                          <a:effectLst/>
                          <a:latin typeface="Times New Roman" pitchFamily="18" charset="0"/>
                          <a:cs typeface="Arial" charset="0"/>
                        </a:rPr>
                        <a:t>03.02.2018г.</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200" b="0" i="0" u="none" strike="noStrike" cap="none" normalizeH="0" baseline="0" smtClean="0">
                          <a:ln>
                            <a:noFill/>
                          </a:ln>
                          <a:solidFill>
                            <a:schemeClr val="folHlink"/>
                          </a:solidFill>
                          <a:effectLst/>
                          <a:latin typeface="Times New Roman" pitchFamily="18" charset="0"/>
                          <a:cs typeface="Arial" charset="0"/>
                        </a:rPr>
                        <a:t>НОУ ДПО "Экспертно-методический центр" г. Чебоксары</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200" b="1" i="0" u="none" strike="noStrike" cap="none" normalizeH="0" baseline="0" smtClean="0">
                          <a:ln>
                            <a:noFill/>
                          </a:ln>
                          <a:solidFill>
                            <a:schemeClr val="folHlink"/>
                          </a:solidFill>
                          <a:effectLst/>
                          <a:latin typeface="Times New Roman" pitchFamily="18" charset="0"/>
                          <a:cs typeface="Arial" charset="0"/>
                        </a:rPr>
                        <a:t>"</a:t>
                      </a:r>
                      <a:r>
                        <a:rPr kumimoji="0" lang="ru-RU" sz="1000" b="1" i="0" u="none" strike="noStrike" cap="none" normalizeH="0" baseline="0" smtClean="0">
                          <a:ln>
                            <a:noFill/>
                          </a:ln>
                          <a:solidFill>
                            <a:schemeClr val="folHlink"/>
                          </a:solidFill>
                          <a:effectLst/>
                          <a:latin typeface="Times New Roman" pitchFamily="18" charset="0"/>
                          <a:cs typeface="Arial" charset="0"/>
                        </a:rPr>
                        <a:t>Оказание первой помощи пострадавшему</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000" b="1" i="0" u="none" strike="noStrike" cap="none" normalizeH="0" baseline="0" smtClean="0">
                          <a:ln>
                            <a:noFill/>
                          </a:ln>
                          <a:solidFill>
                            <a:schemeClr val="folHlink"/>
                          </a:solidFill>
                          <a:effectLst/>
                          <a:latin typeface="Times New Roman" pitchFamily="18" charset="0"/>
                          <a:cs typeface="Arial" charset="0"/>
                        </a:rPr>
                        <a:t> в образовательной организации</a:t>
                      </a:r>
                      <a:r>
                        <a:rPr kumimoji="0" lang="ru-RU" sz="1200" b="1" i="0" u="none" strike="noStrike" cap="none" normalizeH="0" baseline="0" smtClean="0">
                          <a:ln>
                            <a:noFill/>
                          </a:ln>
                          <a:solidFill>
                            <a:schemeClr val="folHlink"/>
                          </a:solidFill>
                          <a:effectLst/>
                          <a:latin typeface="Times New Roman" pitchFamily="18" charset="0"/>
                          <a:cs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200" b="0" i="0" u="none" strike="noStrike" cap="none" normalizeH="0" baseline="0" smtClean="0">
                          <a:ln>
                            <a:noFill/>
                          </a:ln>
                          <a:solidFill>
                            <a:schemeClr val="folHlink"/>
                          </a:solidFill>
                          <a:effectLst/>
                          <a:latin typeface="Times New Roman" pitchFamily="18" charset="0"/>
                          <a:cs typeface="Arial" charset="0"/>
                        </a:rPr>
                        <a:t>(72 ч.)</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200" b="0" i="0" u="none" strike="noStrike" cap="none" normalizeH="0" baseline="0" smtClean="0">
                          <a:ln>
                            <a:noFill/>
                          </a:ln>
                          <a:solidFill>
                            <a:schemeClr val="folHlink"/>
                          </a:solidFill>
                          <a:effectLst/>
                          <a:latin typeface="Times New Roman" pitchFamily="18" charset="0"/>
                          <a:cs typeface="Arial" charset="0"/>
                        </a:rPr>
                        <a:t>Дистанционно</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200" b="1" i="0" u="none" strike="noStrike" cap="none" normalizeH="0" baseline="0" smtClean="0">
                          <a:ln>
                            <a:noFill/>
                          </a:ln>
                          <a:solidFill>
                            <a:schemeClr val="folHlink"/>
                          </a:solidFill>
                          <a:effectLst/>
                          <a:latin typeface="Times New Roman" pitchFamily="18" charset="0"/>
                          <a:cs typeface="Arial" charset="0"/>
                        </a:rPr>
                        <a:t>1196/330.18</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200" b="1" i="0" u="none" strike="noStrike" cap="none" normalizeH="0" baseline="0" smtClean="0">
                          <a:ln>
                            <a:noFill/>
                          </a:ln>
                          <a:solidFill>
                            <a:schemeClr val="folHlink"/>
                          </a:solidFill>
                          <a:effectLst/>
                          <a:latin typeface="Times New Roman" pitchFamily="18" charset="0"/>
                          <a:cs typeface="Arial" charset="0"/>
                        </a:rPr>
                        <a:t>14.02.2018г.</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62501" name="Group 37"/>
          <p:cNvGraphicFramePr>
            <a:graphicFrameLocks noGrp="1"/>
          </p:cNvGraphicFramePr>
          <p:nvPr/>
        </p:nvGraphicFramePr>
        <p:xfrm>
          <a:off x="1116013" y="1700213"/>
          <a:ext cx="7200900" cy="1800225"/>
        </p:xfrm>
        <a:graphic>
          <a:graphicData uri="http://schemas.openxmlformats.org/drawingml/2006/table">
            <a:tbl>
              <a:tblPr/>
              <a:tblGrid>
                <a:gridCol w="1223962"/>
                <a:gridCol w="1152525"/>
                <a:gridCol w="1223963"/>
                <a:gridCol w="1223962"/>
                <a:gridCol w="1152525"/>
                <a:gridCol w="1223963"/>
              </a:tblGrid>
              <a:tr h="1800225">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200" b="1" i="0" u="none" strike="noStrike" cap="none" normalizeH="0" baseline="0" smtClean="0">
                          <a:ln>
                            <a:noFill/>
                          </a:ln>
                          <a:solidFill>
                            <a:schemeClr val="folHlink"/>
                          </a:solidFill>
                          <a:effectLst/>
                          <a:latin typeface="Times New Roman" pitchFamily="18" charset="0"/>
                        </a:rPr>
                        <a:t>25.02.2017г.</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000" b="0" i="0" u="none" strike="noStrike" cap="none" normalizeH="0" baseline="0" smtClean="0">
                          <a:ln>
                            <a:noFill/>
                          </a:ln>
                          <a:solidFill>
                            <a:schemeClr val="folHlink"/>
                          </a:solidFill>
                          <a:effectLst/>
                          <a:latin typeface="Times New Roman" pitchFamily="18" charset="0"/>
                        </a:rPr>
                        <a:t>АНО ДПО "Инновационно - образовательный центр повышения квалификации и профпереподготовки "Мой университет" г. Петрозаводск.</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200" b="0" i="1" u="none" strike="noStrike" cap="none" normalizeH="0" baseline="0" smtClean="0">
                          <a:ln>
                            <a:noFill/>
                          </a:ln>
                          <a:solidFill>
                            <a:schemeClr val="folHlink"/>
                          </a:solidFill>
                          <a:effectLst/>
                          <a:latin typeface="Times New Roman" pitchFamily="18" charset="0"/>
                        </a:rPr>
                        <a:t>"</a:t>
                      </a:r>
                      <a:r>
                        <a:rPr kumimoji="0" lang="en-US" sz="1200" b="0" i="0" u="none" strike="noStrike" cap="none" normalizeH="0" baseline="0" smtClean="0">
                          <a:ln>
                            <a:noFill/>
                          </a:ln>
                          <a:solidFill>
                            <a:schemeClr val="folHlink"/>
                          </a:solidFill>
                          <a:effectLst/>
                          <a:latin typeface="Times New Roman" pitchFamily="18" charset="0"/>
                        </a:rPr>
                        <a:t>Инклюзивное образование в дошкольном образовательном учреждении в рамках ФГОС"</a:t>
                      </a:r>
                      <a:endParaRPr kumimoji="0" lang="ru-RU" sz="1200" b="0" i="0" u="none" strike="noStrike" cap="none" normalizeH="0" baseline="0" smtClean="0">
                        <a:ln>
                          <a:noFill/>
                        </a:ln>
                        <a:solidFill>
                          <a:schemeClr val="folHlink"/>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200" b="0" i="0" u="none" strike="noStrike" cap="none" normalizeH="0" baseline="0" smtClean="0">
                          <a:ln>
                            <a:noFill/>
                          </a:ln>
                          <a:solidFill>
                            <a:schemeClr val="folHlink"/>
                          </a:solidFill>
                          <a:effectLst/>
                          <a:latin typeface="Times New Roman" pitchFamily="18" charset="0"/>
                        </a:rPr>
                        <a:t>(144 ч.)</a:t>
                      </a:r>
                      <a:endParaRPr kumimoji="0" lang="ru-RU" sz="1200" b="0" i="0" u="none" strike="noStrike" cap="none" normalizeH="0" baseline="0" smtClean="0">
                        <a:ln>
                          <a:noFill/>
                        </a:ln>
                        <a:solidFill>
                          <a:schemeClr val="folHlink"/>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200" b="0" i="0" u="none" strike="noStrike" cap="none" normalizeH="0" baseline="0" smtClean="0">
                          <a:ln>
                            <a:noFill/>
                          </a:ln>
                          <a:solidFill>
                            <a:schemeClr val="folHlink"/>
                          </a:solidFill>
                          <a:effectLst/>
                          <a:latin typeface="Times New Roman" pitchFamily="18" charset="0"/>
                        </a:rPr>
                        <a:t>Дистанционно</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ru-RU"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200" b="0" i="0" u="none" strike="noStrike" cap="none" normalizeH="0" baseline="0" smtClean="0">
                          <a:ln>
                            <a:noFill/>
                          </a:ln>
                          <a:solidFill>
                            <a:schemeClr val="tx1"/>
                          </a:solidFill>
                          <a:effectLst/>
                          <a:latin typeface="Times New Roman" pitchFamily="18" charset="0"/>
                        </a:rPr>
                        <a:t>22-7-294</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200" b="0" i="0" u="none" strike="noStrike" cap="none" normalizeH="0" baseline="0" smtClean="0">
                          <a:ln>
                            <a:noFill/>
                          </a:ln>
                          <a:solidFill>
                            <a:schemeClr val="tx1"/>
                          </a:solidFill>
                          <a:effectLst/>
                          <a:latin typeface="Times New Roman" pitchFamily="18" charset="0"/>
                        </a:rPr>
                        <a:t>13.03.2017г.</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slow" advClick="0" advTm="7000">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Заголовок 1"/>
          <p:cNvSpPr>
            <a:spLocks noGrp="1"/>
          </p:cNvSpPr>
          <p:nvPr>
            <p:ph type="title"/>
          </p:nvPr>
        </p:nvSpPr>
        <p:spPr/>
        <p:txBody>
          <a:bodyPr/>
          <a:lstStyle/>
          <a:p>
            <a:pPr eaLnBrk="1" hangingPunct="1"/>
            <a:endParaRPr lang="ru-RU" smtClean="0"/>
          </a:p>
        </p:txBody>
      </p:sp>
      <p:pic>
        <p:nvPicPr>
          <p:cNvPr id="29698" name="Picture 5" descr="40e233253335"/>
          <p:cNvPicPr>
            <a:picLocks noGrp="1" noChangeAspect="1" noChangeArrowheads="1"/>
          </p:cNvPicPr>
          <p:nvPr>
            <p:ph idx="1"/>
          </p:nvPr>
        </p:nvPicPr>
        <p:blipFill>
          <a:blip r:embed="rId2"/>
          <a:srcRect/>
          <a:stretch>
            <a:fillRect/>
          </a:stretch>
        </p:blipFill>
        <p:spPr>
          <a:xfrm>
            <a:off x="0" y="0"/>
            <a:ext cx="9178925" cy="6858000"/>
          </a:xfrm>
        </p:spPr>
      </p:pic>
      <p:sp>
        <p:nvSpPr>
          <p:cNvPr id="29699" name="TextBox 9"/>
          <p:cNvSpPr txBox="1">
            <a:spLocks noChangeArrowheads="1"/>
          </p:cNvSpPr>
          <p:nvPr/>
        </p:nvSpPr>
        <p:spPr bwMode="auto">
          <a:xfrm>
            <a:off x="1844675" y="620713"/>
            <a:ext cx="5524500" cy="584200"/>
          </a:xfrm>
          <a:prstGeom prst="rect">
            <a:avLst/>
          </a:prstGeom>
          <a:noFill/>
          <a:ln w="9525">
            <a:noFill/>
            <a:miter lim="800000"/>
            <a:headEnd/>
            <a:tailEnd/>
          </a:ln>
        </p:spPr>
        <p:txBody>
          <a:bodyPr>
            <a:spAutoFit/>
          </a:bodyPr>
          <a:lstStyle/>
          <a:p>
            <a:pPr algn="ctr"/>
            <a:endParaRPr lang="ru-RU" sz="3200" b="1">
              <a:solidFill>
                <a:srgbClr val="990000"/>
              </a:solidFill>
              <a:latin typeface="Calibri" pitchFamily="34" charset="0"/>
            </a:endParaRPr>
          </a:p>
        </p:txBody>
      </p:sp>
      <p:sp>
        <p:nvSpPr>
          <p:cNvPr id="29700" name="Rectangle 1"/>
          <p:cNvSpPr>
            <a:spLocks noChangeArrowheads="1"/>
          </p:cNvSpPr>
          <p:nvPr/>
        </p:nvSpPr>
        <p:spPr bwMode="auto">
          <a:xfrm>
            <a:off x="1214438" y="4792663"/>
            <a:ext cx="6786562" cy="276225"/>
          </a:xfrm>
          <a:prstGeom prst="rect">
            <a:avLst/>
          </a:prstGeom>
          <a:noFill/>
          <a:ln w="9525">
            <a:noFill/>
            <a:miter lim="800000"/>
            <a:headEnd/>
            <a:tailEnd/>
          </a:ln>
        </p:spPr>
        <p:txBody>
          <a:bodyPr anchor="ctr">
            <a:spAutoFit/>
          </a:bodyPr>
          <a:lstStyle/>
          <a:p>
            <a:pPr algn="just"/>
            <a:r>
              <a:rPr lang="ru-RU" altLang="zh-CN">
                <a:solidFill>
                  <a:srgbClr val="000099"/>
                </a:solidFill>
                <a:latin typeface="Liberation Serif"/>
              </a:rPr>
              <a:t>      </a:t>
            </a:r>
            <a:endParaRPr lang="ru-RU" altLang="zh-CN">
              <a:latin typeface="Calibri" pitchFamily="34" charset="0"/>
            </a:endParaRPr>
          </a:p>
        </p:txBody>
      </p:sp>
      <p:sp>
        <p:nvSpPr>
          <p:cNvPr id="29701" name="Rectangle 6"/>
          <p:cNvSpPr>
            <a:spLocks noChangeArrowheads="1"/>
          </p:cNvSpPr>
          <p:nvPr/>
        </p:nvSpPr>
        <p:spPr bwMode="auto">
          <a:xfrm>
            <a:off x="1547813" y="571500"/>
            <a:ext cx="6408737" cy="579438"/>
          </a:xfrm>
          <a:prstGeom prst="rect">
            <a:avLst/>
          </a:prstGeom>
          <a:noFill/>
          <a:ln w="9525">
            <a:noFill/>
            <a:miter lim="800000"/>
            <a:headEnd/>
            <a:tailEnd/>
          </a:ln>
        </p:spPr>
        <p:txBody>
          <a:bodyPr anchor="ctr">
            <a:spAutoFit/>
          </a:bodyPr>
          <a:lstStyle/>
          <a:p>
            <a:pPr algn="ctr"/>
            <a:r>
              <a:rPr lang="ru-RU" sz="3200">
                <a:solidFill>
                  <a:schemeClr val="hlink"/>
                </a:solidFill>
              </a:rPr>
              <a:t> *</a:t>
            </a:r>
            <a:r>
              <a:rPr lang="ru-RU" sz="3200" b="1">
                <a:solidFill>
                  <a:schemeClr val="hlink"/>
                </a:solidFill>
              </a:rPr>
              <a:t>Профессиональная карта</a:t>
            </a:r>
            <a:r>
              <a:rPr lang="ru-RU" sz="3200">
                <a:solidFill>
                  <a:schemeClr val="hlink"/>
                </a:solidFill>
              </a:rPr>
              <a:t> *</a:t>
            </a:r>
          </a:p>
        </p:txBody>
      </p:sp>
      <p:pic>
        <p:nvPicPr>
          <p:cNvPr id="29702" name="Picture 8" descr="img012"/>
          <p:cNvPicPr>
            <a:picLocks noChangeAspect="1" noChangeArrowheads="1"/>
          </p:cNvPicPr>
          <p:nvPr/>
        </p:nvPicPr>
        <p:blipFill>
          <a:blip r:embed="rId3"/>
          <a:srcRect/>
          <a:stretch>
            <a:fillRect/>
          </a:stretch>
        </p:blipFill>
        <p:spPr bwMode="auto">
          <a:xfrm>
            <a:off x="971550" y="1074738"/>
            <a:ext cx="3744913" cy="2652712"/>
          </a:xfrm>
          <a:prstGeom prst="rect">
            <a:avLst/>
          </a:prstGeom>
          <a:noFill/>
          <a:ln w="9525">
            <a:noFill/>
            <a:miter lim="800000"/>
            <a:headEnd/>
            <a:tailEnd/>
          </a:ln>
        </p:spPr>
      </p:pic>
      <p:pic>
        <p:nvPicPr>
          <p:cNvPr id="29703" name="Picture 10" descr="img016"/>
          <p:cNvPicPr>
            <a:picLocks noChangeAspect="1" noChangeArrowheads="1"/>
          </p:cNvPicPr>
          <p:nvPr/>
        </p:nvPicPr>
        <p:blipFill>
          <a:blip r:embed="rId4"/>
          <a:srcRect/>
          <a:stretch>
            <a:fillRect/>
          </a:stretch>
        </p:blipFill>
        <p:spPr bwMode="auto">
          <a:xfrm>
            <a:off x="4716463" y="1125538"/>
            <a:ext cx="3671887" cy="2578100"/>
          </a:xfrm>
          <a:prstGeom prst="rect">
            <a:avLst/>
          </a:prstGeom>
          <a:noFill/>
          <a:ln w="9525">
            <a:noFill/>
            <a:miter lim="800000"/>
            <a:headEnd/>
            <a:tailEnd/>
          </a:ln>
        </p:spPr>
      </p:pic>
      <p:pic>
        <p:nvPicPr>
          <p:cNvPr id="29704" name="Picture 12" descr="certifikat_otlichiya_i_stepeni-metodicheskie_i_soderzhatelnye_aspekty_organizatsii_syuzhetno-rolevoy_igry_s_detmi_doshkolnogo_vozrasta"/>
          <p:cNvPicPr>
            <a:picLocks noChangeAspect="1" noChangeArrowheads="1"/>
          </p:cNvPicPr>
          <p:nvPr/>
        </p:nvPicPr>
        <p:blipFill>
          <a:blip r:embed="rId5"/>
          <a:srcRect/>
          <a:stretch>
            <a:fillRect/>
          </a:stretch>
        </p:blipFill>
        <p:spPr bwMode="auto">
          <a:xfrm>
            <a:off x="2411413" y="3716338"/>
            <a:ext cx="2171700" cy="3141662"/>
          </a:xfrm>
          <a:prstGeom prst="rect">
            <a:avLst/>
          </a:prstGeom>
          <a:noFill/>
          <a:ln w="9525">
            <a:noFill/>
            <a:miter lim="800000"/>
            <a:headEnd/>
            <a:tailEnd/>
          </a:ln>
        </p:spPr>
      </p:pic>
      <p:pic>
        <p:nvPicPr>
          <p:cNvPr id="29705" name="Picture 20" descr="certifikat_otlichiya_i_stepeni-profstandart_pedagoga_osnovnye_polozheniya_i_mehanizmy_realizatsii"/>
          <p:cNvPicPr>
            <a:picLocks noChangeAspect="1" noChangeArrowheads="1"/>
          </p:cNvPicPr>
          <p:nvPr/>
        </p:nvPicPr>
        <p:blipFill>
          <a:blip r:embed="rId6"/>
          <a:srcRect/>
          <a:stretch>
            <a:fillRect/>
          </a:stretch>
        </p:blipFill>
        <p:spPr bwMode="auto">
          <a:xfrm>
            <a:off x="4716463" y="3716338"/>
            <a:ext cx="2378075" cy="3141662"/>
          </a:xfrm>
          <a:prstGeom prst="rect">
            <a:avLst/>
          </a:prstGeom>
          <a:noFill/>
          <a:ln w="9525">
            <a:noFill/>
            <a:miter lim="800000"/>
            <a:headEnd/>
            <a:tailEnd/>
          </a:ln>
        </p:spPr>
      </p:pic>
    </p:spTree>
  </p:cSld>
  <p:clrMapOvr>
    <a:masterClrMapping/>
  </p:clrMapOvr>
  <p:transition spd="slow" advClick="0" advTm="7000">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5" descr="40e233253335"/>
          <p:cNvPicPr>
            <a:picLocks noGrp="1" noChangeAspect="1" noChangeArrowheads="1"/>
          </p:cNvPicPr>
          <p:nvPr>
            <p:ph idx="4294967295"/>
          </p:nvPr>
        </p:nvPicPr>
        <p:blipFill>
          <a:blip r:embed="rId2"/>
          <a:srcRect/>
          <a:stretch>
            <a:fillRect/>
          </a:stretch>
        </p:blipFill>
        <p:spPr>
          <a:xfrm>
            <a:off x="0" y="0"/>
            <a:ext cx="9144000" cy="6858000"/>
          </a:xfrm>
        </p:spPr>
      </p:pic>
      <p:sp>
        <p:nvSpPr>
          <p:cNvPr id="30722" name="Прямоугольник 4"/>
          <p:cNvSpPr>
            <a:spLocks noChangeArrowheads="1"/>
          </p:cNvSpPr>
          <p:nvPr/>
        </p:nvSpPr>
        <p:spPr bwMode="auto">
          <a:xfrm>
            <a:off x="1214438" y="733425"/>
            <a:ext cx="6786562" cy="954088"/>
          </a:xfrm>
          <a:prstGeom prst="rect">
            <a:avLst/>
          </a:prstGeom>
          <a:noFill/>
          <a:ln w="9525">
            <a:noFill/>
            <a:miter lim="800000"/>
            <a:headEnd/>
            <a:tailEnd/>
          </a:ln>
        </p:spPr>
        <p:txBody>
          <a:bodyPr>
            <a:spAutoFit/>
          </a:bodyPr>
          <a:lstStyle/>
          <a:p>
            <a:endParaRPr lang="ru-RU" sz="1400">
              <a:latin typeface="Calibri" pitchFamily="34" charset="0"/>
            </a:endParaRPr>
          </a:p>
          <a:p>
            <a:endParaRPr lang="ru-RU" sz="1400">
              <a:latin typeface="Calibri" pitchFamily="34" charset="0"/>
            </a:endParaRPr>
          </a:p>
          <a:p>
            <a:endParaRPr lang="ru-RU" sz="1400">
              <a:latin typeface="Calibri" pitchFamily="34" charset="0"/>
            </a:endParaRPr>
          </a:p>
          <a:p>
            <a:r>
              <a:rPr lang="ru-RU" sz="1400">
                <a:latin typeface="Calibri" pitchFamily="34" charset="0"/>
              </a:rPr>
              <a:t>                                                                        </a:t>
            </a:r>
          </a:p>
        </p:txBody>
      </p:sp>
      <p:pic>
        <p:nvPicPr>
          <p:cNvPr id="30723" name="Picture 4" descr="te458Bk3Svk"/>
          <p:cNvPicPr>
            <a:picLocks noChangeAspect="1" noChangeArrowheads="1"/>
          </p:cNvPicPr>
          <p:nvPr/>
        </p:nvPicPr>
        <p:blipFill>
          <a:blip r:embed="rId3"/>
          <a:srcRect/>
          <a:stretch>
            <a:fillRect/>
          </a:stretch>
        </p:blipFill>
        <p:spPr bwMode="auto">
          <a:xfrm>
            <a:off x="539750" y="223838"/>
            <a:ext cx="4033838" cy="3073400"/>
          </a:xfrm>
          <a:prstGeom prst="rect">
            <a:avLst/>
          </a:prstGeom>
          <a:noFill/>
          <a:ln w="9525">
            <a:noFill/>
            <a:miter lim="800000"/>
            <a:headEnd/>
            <a:tailEnd/>
          </a:ln>
        </p:spPr>
      </p:pic>
      <p:pic>
        <p:nvPicPr>
          <p:cNvPr id="30724" name="Picture 7" descr="jfFU0ZC89iA"/>
          <p:cNvPicPr>
            <a:picLocks noChangeAspect="1" noChangeArrowheads="1"/>
          </p:cNvPicPr>
          <p:nvPr/>
        </p:nvPicPr>
        <p:blipFill>
          <a:blip r:embed="rId4"/>
          <a:srcRect/>
          <a:stretch>
            <a:fillRect/>
          </a:stretch>
        </p:blipFill>
        <p:spPr bwMode="auto">
          <a:xfrm>
            <a:off x="4643438" y="188913"/>
            <a:ext cx="4105275" cy="3070225"/>
          </a:xfrm>
          <a:prstGeom prst="rect">
            <a:avLst/>
          </a:prstGeom>
          <a:noFill/>
          <a:ln w="9525">
            <a:noFill/>
            <a:miter lim="800000"/>
            <a:headEnd/>
            <a:tailEnd/>
          </a:ln>
        </p:spPr>
      </p:pic>
      <p:pic>
        <p:nvPicPr>
          <p:cNvPr id="30725" name="Picture 8" descr="c0557ca059a3c31db2218c18e18fcc89"/>
          <p:cNvPicPr>
            <a:picLocks noChangeAspect="1" noChangeArrowheads="1"/>
          </p:cNvPicPr>
          <p:nvPr/>
        </p:nvPicPr>
        <p:blipFill>
          <a:blip r:embed="rId5"/>
          <a:srcRect/>
          <a:stretch>
            <a:fillRect/>
          </a:stretch>
        </p:blipFill>
        <p:spPr bwMode="auto">
          <a:xfrm>
            <a:off x="1979613" y="2997200"/>
            <a:ext cx="2589212" cy="3860800"/>
          </a:xfrm>
          <a:prstGeom prst="rect">
            <a:avLst/>
          </a:prstGeom>
          <a:noFill/>
          <a:ln w="9525">
            <a:noFill/>
            <a:miter lim="800000"/>
            <a:headEnd/>
            <a:tailEnd/>
          </a:ln>
        </p:spPr>
      </p:pic>
      <p:pic>
        <p:nvPicPr>
          <p:cNvPr id="30726" name="Picture 10" descr="Ydndz3wgw-I"/>
          <p:cNvPicPr>
            <a:picLocks noChangeAspect="1" noChangeArrowheads="1"/>
          </p:cNvPicPr>
          <p:nvPr/>
        </p:nvPicPr>
        <p:blipFill>
          <a:blip r:embed="rId6"/>
          <a:srcRect/>
          <a:stretch>
            <a:fillRect/>
          </a:stretch>
        </p:blipFill>
        <p:spPr bwMode="auto">
          <a:xfrm>
            <a:off x="4643438" y="2997200"/>
            <a:ext cx="2897187" cy="3860800"/>
          </a:xfrm>
          <a:prstGeom prst="rect">
            <a:avLst/>
          </a:prstGeom>
          <a:noFill/>
          <a:ln w="9525">
            <a:noFill/>
            <a:miter lim="800000"/>
            <a:headEnd/>
            <a:tailEnd/>
          </a:ln>
        </p:spPr>
      </p:pic>
    </p:spTree>
  </p:cSld>
  <p:clrMapOvr>
    <a:masterClrMapping/>
  </p:clrMapOvr>
  <p:transition spd="slow" advClick="0" advTm="7000">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83" name="Picture 5" descr="40e233253335"/>
          <p:cNvPicPr>
            <a:picLocks noGrp="1" noChangeAspect="1" noChangeArrowheads="1"/>
          </p:cNvPicPr>
          <p:nvPr>
            <p:ph idx="4294967295"/>
          </p:nvPr>
        </p:nvPicPr>
        <p:blipFill>
          <a:blip r:embed="rId3"/>
          <a:srcRect/>
          <a:stretch>
            <a:fillRect/>
          </a:stretch>
        </p:blipFill>
        <p:spPr>
          <a:xfrm>
            <a:off x="0" y="0"/>
            <a:ext cx="9144000" cy="6858000"/>
          </a:xfrm>
        </p:spPr>
      </p:pic>
      <p:sp>
        <p:nvSpPr>
          <p:cNvPr id="54284" name="Прямоугольник 4"/>
          <p:cNvSpPr>
            <a:spLocks noChangeArrowheads="1"/>
          </p:cNvSpPr>
          <p:nvPr/>
        </p:nvSpPr>
        <p:spPr bwMode="auto">
          <a:xfrm>
            <a:off x="1214438" y="733425"/>
            <a:ext cx="6786562" cy="954088"/>
          </a:xfrm>
          <a:prstGeom prst="rect">
            <a:avLst/>
          </a:prstGeom>
          <a:noFill/>
          <a:ln w="9525">
            <a:noFill/>
            <a:miter lim="800000"/>
            <a:headEnd/>
            <a:tailEnd/>
          </a:ln>
        </p:spPr>
        <p:txBody>
          <a:bodyPr>
            <a:spAutoFit/>
          </a:bodyPr>
          <a:lstStyle/>
          <a:p>
            <a:endParaRPr lang="ru-RU" sz="1400">
              <a:latin typeface="Calibri" pitchFamily="34" charset="0"/>
            </a:endParaRPr>
          </a:p>
          <a:p>
            <a:endParaRPr lang="ru-RU" sz="1400">
              <a:latin typeface="Calibri" pitchFamily="34" charset="0"/>
            </a:endParaRPr>
          </a:p>
          <a:p>
            <a:endParaRPr lang="ru-RU" sz="1400">
              <a:latin typeface="Calibri" pitchFamily="34" charset="0"/>
            </a:endParaRPr>
          </a:p>
          <a:p>
            <a:r>
              <a:rPr lang="ru-RU" sz="1400">
                <a:latin typeface="Calibri" pitchFamily="34" charset="0"/>
              </a:rPr>
              <a:t>                                                                        </a:t>
            </a:r>
          </a:p>
        </p:txBody>
      </p:sp>
      <p:pic>
        <p:nvPicPr>
          <p:cNvPr id="54285" name="Picture 6" descr="q6dhjzh3wma"/>
          <p:cNvPicPr>
            <a:picLocks noChangeAspect="1" noChangeArrowheads="1"/>
          </p:cNvPicPr>
          <p:nvPr/>
        </p:nvPicPr>
        <p:blipFill>
          <a:blip r:embed="rId4"/>
          <a:srcRect/>
          <a:stretch>
            <a:fillRect/>
          </a:stretch>
        </p:blipFill>
        <p:spPr bwMode="auto">
          <a:xfrm>
            <a:off x="1258888" y="549275"/>
            <a:ext cx="2082800" cy="2952750"/>
          </a:xfrm>
          <a:prstGeom prst="rect">
            <a:avLst/>
          </a:prstGeom>
          <a:noFill/>
          <a:ln w="9525">
            <a:noFill/>
            <a:miter lim="800000"/>
            <a:headEnd/>
            <a:tailEnd/>
          </a:ln>
        </p:spPr>
      </p:pic>
      <p:pic>
        <p:nvPicPr>
          <p:cNvPr id="54286" name="Picture 7" descr="sertifikat_site-1115787-111448"/>
          <p:cNvPicPr>
            <a:picLocks noChangeAspect="1" noChangeArrowheads="1"/>
          </p:cNvPicPr>
          <p:nvPr/>
        </p:nvPicPr>
        <p:blipFill>
          <a:blip r:embed="rId5"/>
          <a:srcRect/>
          <a:stretch>
            <a:fillRect/>
          </a:stretch>
        </p:blipFill>
        <p:spPr bwMode="auto">
          <a:xfrm>
            <a:off x="5651500" y="404813"/>
            <a:ext cx="2295525" cy="3240087"/>
          </a:xfrm>
          <a:prstGeom prst="rect">
            <a:avLst/>
          </a:prstGeom>
          <a:noFill/>
          <a:ln w="9525">
            <a:noFill/>
            <a:miter lim="800000"/>
            <a:headEnd/>
            <a:tailEnd/>
          </a:ln>
        </p:spPr>
      </p:pic>
      <p:pic>
        <p:nvPicPr>
          <p:cNvPr id="54287" name="Picture 8" descr="VWYyI4KlEno"/>
          <p:cNvPicPr>
            <a:picLocks noChangeAspect="1" noChangeArrowheads="1"/>
          </p:cNvPicPr>
          <p:nvPr/>
        </p:nvPicPr>
        <p:blipFill>
          <a:blip r:embed="rId6"/>
          <a:srcRect/>
          <a:stretch>
            <a:fillRect/>
          </a:stretch>
        </p:blipFill>
        <p:spPr bwMode="auto">
          <a:xfrm>
            <a:off x="4932363" y="3500438"/>
            <a:ext cx="2120900" cy="2952750"/>
          </a:xfrm>
          <a:prstGeom prst="rect">
            <a:avLst/>
          </a:prstGeom>
          <a:noFill/>
          <a:ln w="9525">
            <a:noFill/>
            <a:miter lim="800000"/>
            <a:headEnd/>
            <a:tailEnd/>
          </a:ln>
        </p:spPr>
      </p:pic>
      <p:pic>
        <p:nvPicPr>
          <p:cNvPr id="54288" name="Picture 9" descr="mmcYWaxCEYo"/>
          <p:cNvPicPr>
            <a:picLocks noChangeAspect="1" noChangeArrowheads="1"/>
          </p:cNvPicPr>
          <p:nvPr/>
        </p:nvPicPr>
        <p:blipFill>
          <a:blip r:embed="rId7"/>
          <a:srcRect/>
          <a:stretch>
            <a:fillRect/>
          </a:stretch>
        </p:blipFill>
        <p:spPr bwMode="auto">
          <a:xfrm>
            <a:off x="1619250" y="3429000"/>
            <a:ext cx="2328863" cy="3054350"/>
          </a:xfrm>
          <a:prstGeom prst="rect">
            <a:avLst/>
          </a:prstGeom>
          <a:noFill/>
          <a:ln w="9525">
            <a:noFill/>
            <a:miter lim="800000"/>
            <a:headEnd/>
            <a:tailEnd/>
          </a:ln>
        </p:spPr>
      </p:pic>
      <p:graphicFrame>
        <p:nvGraphicFramePr>
          <p:cNvPr id="54282" name="Picture 5" descr="40e233253335"/>
          <p:cNvGraphicFramePr>
            <a:graphicFrameLocks noChangeAspect="1"/>
          </p:cNvGraphicFramePr>
          <p:nvPr/>
        </p:nvGraphicFramePr>
        <p:xfrm>
          <a:off x="3492500" y="549275"/>
          <a:ext cx="2089150" cy="2952750"/>
        </p:xfrm>
        <a:graphic>
          <a:graphicData uri="http://schemas.openxmlformats.org/presentationml/2006/ole">
            <p:oleObj spid="_x0000_s54282" name="PDF" r:id="rId8" imgW="0" imgH="0" progId="FoxitReader.Document">
              <p:embed/>
            </p:oleObj>
          </a:graphicData>
        </a:graphic>
      </p:graphicFrame>
    </p:spTree>
  </p:cSld>
  <p:clrMapOvr>
    <a:masterClrMapping/>
  </p:clrMapOvr>
  <p:transition spd="slow" advClick="0" advTm="7000">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7" name="Picture 5" descr="40e233253335"/>
          <p:cNvPicPr>
            <a:picLocks noGrp="1" noChangeAspect="1" noChangeArrowheads="1"/>
          </p:cNvPicPr>
          <p:nvPr>
            <p:ph idx="4294967295"/>
          </p:nvPr>
        </p:nvPicPr>
        <p:blipFill>
          <a:blip r:embed="rId2"/>
          <a:srcRect/>
          <a:stretch>
            <a:fillRect/>
          </a:stretch>
        </p:blipFill>
        <p:spPr>
          <a:xfrm>
            <a:off x="0" y="0"/>
            <a:ext cx="9144000" cy="6858000"/>
          </a:xfrm>
        </p:spPr>
      </p:pic>
      <p:sp>
        <p:nvSpPr>
          <p:cNvPr id="65538" name="Rectangle 3"/>
          <p:cNvSpPr>
            <a:spLocks noChangeArrowheads="1"/>
          </p:cNvSpPr>
          <p:nvPr/>
        </p:nvSpPr>
        <p:spPr bwMode="auto">
          <a:xfrm>
            <a:off x="1692275" y="528638"/>
            <a:ext cx="6408738" cy="457200"/>
          </a:xfrm>
          <a:prstGeom prst="rect">
            <a:avLst/>
          </a:prstGeom>
          <a:noFill/>
          <a:ln w="9525">
            <a:noFill/>
            <a:miter lim="800000"/>
            <a:headEnd/>
            <a:tailEnd/>
          </a:ln>
        </p:spPr>
        <p:txBody>
          <a:bodyPr anchor="ctr">
            <a:spAutoFit/>
          </a:bodyPr>
          <a:lstStyle/>
          <a:p>
            <a:r>
              <a:rPr lang="ru-RU" sz="2400"/>
              <a:t>Сертифицированные документы педагога.</a:t>
            </a:r>
            <a:r>
              <a:rPr lang="ru-RU" sz="1800">
                <a:latin typeface="Arial" charset="0"/>
              </a:rPr>
              <a:t> </a:t>
            </a:r>
          </a:p>
        </p:txBody>
      </p:sp>
      <p:graphicFrame>
        <p:nvGraphicFramePr>
          <p:cNvPr id="63492" name="Group 4"/>
          <p:cNvGraphicFramePr>
            <a:graphicFrameLocks noGrp="1"/>
          </p:cNvGraphicFramePr>
          <p:nvPr/>
        </p:nvGraphicFramePr>
        <p:xfrm>
          <a:off x="1258888" y="1557338"/>
          <a:ext cx="6697662" cy="3960812"/>
        </p:xfrm>
        <a:graphic>
          <a:graphicData uri="http://schemas.openxmlformats.org/drawingml/2006/table">
            <a:tbl>
              <a:tblPr/>
              <a:tblGrid>
                <a:gridCol w="1441450"/>
                <a:gridCol w="2052637"/>
                <a:gridCol w="2051050"/>
                <a:gridCol w="1152525"/>
              </a:tblGrid>
              <a:tr h="1922463">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ru-RU" sz="1200" b="1" i="0" u="none" strike="noStrike" cap="none" normalizeH="0" baseline="0" smtClean="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200" b="1" i="0" u="none" strike="noStrike" cap="none" normalizeH="0" baseline="0" smtClean="0">
                          <a:ln>
                            <a:noFill/>
                          </a:ln>
                          <a:solidFill>
                            <a:schemeClr val="tx1"/>
                          </a:solidFill>
                          <a:effectLst/>
                          <a:latin typeface="Times New Roman" pitchFamily="18" charset="0"/>
                        </a:rPr>
                        <a:t>Семинар</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ru-RU" sz="1200" b="0" i="0" u="none" strike="noStrike" cap="none" normalizeH="0" baseline="0" smtClean="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200" b="0" i="0" u="none" strike="noStrike" cap="none" normalizeH="0" baseline="0" smtClean="0">
                          <a:ln>
                            <a:noFill/>
                          </a:ln>
                          <a:solidFill>
                            <a:schemeClr val="tx1"/>
                          </a:solidFill>
                          <a:effectLst/>
                          <a:latin typeface="Times New Roman" pitchFamily="18" charset="0"/>
                        </a:rPr>
                        <a:t>«ИКТ-компетентность педагога и практические вопросы внедрения и эксплуатации информационной системы образовательного учреждения в соответствии с требованиями ФГОС»</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ru-RU" sz="1200" b="0" i="0" u="none" strike="noStrike" cap="none" normalizeH="0" baseline="0" smtClean="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200" b="0" i="0" u="none" strike="noStrike" cap="none" normalizeH="0" baseline="0" smtClean="0">
                          <a:ln>
                            <a:noFill/>
                          </a:ln>
                          <a:solidFill>
                            <a:schemeClr val="tx1"/>
                          </a:solidFill>
                          <a:effectLst/>
                          <a:latin typeface="Times New Roman" pitchFamily="18" charset="0"/>
                        </a:rPr>
                        <a:t>АНО «Санкт-Петербургский центр дополнительного профессионального образования»</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ru-RU" sz="1200" b="0" i="0" u="none" strike="noStrike" cap="none" normalizeH="0" baseline="0" smtClean="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200" b="0" i="0" u="none" strike="noStrike" cap="none" normalizeH="0" baseline="0" smtClean="0">
                          <a:ln>
                            <a:noFill/>
                          </a:ln>
                          <a:solidFill>
                            <a:schemeClr val="tx1"/>
                          </a:solidFill>
                          <a:effectLst/>
                          <a:latin typeface="Times New Roman" pitchFamily="18" charset="0"/>
                        </a:rPr>
                        <a:t>Серия 031701№21063</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200" b="0" i="0" u="none" strike="noStrike" cap="none" normalizeH="0" baseline="0" smtClean="0">
                          <a:ln>
                            <a:noFill/>
                          </a:ln>
                          <a:solidFill>
                            <a:schemeClr val="tx1"/>
                          </a:solidFill>
                          <a:effectLst/>
                          <a:latin typeface="Times New Roman" pitchFamily="18" charset="0"/>
                        </a:rPr>
                        <a:t>14.03.2017г.</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38350">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ru-RU" sz="1200" b="1" i="0" u="none" strike="noStrike" cap="none" normalizeH="0" baseline="0" smtClean="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200" b="1" i="0" u="none" strike="noStrike" cap="none" normalizeH="0" baseline="0" smtClean="0">
                          <a:ln>
                            <a:noFill/>
                          </a:ln>
                          <a:solidFill>
                            <a:schemeClr val="tx1"/>
                          </a:solidFill>
                          <a:effectLst/>
                          <a:latin typeface="Times New Roman" pitchFamily="18" charset="0"/>
                        </a:rPr>
                        <a:t>Научная- практическая конференция</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ru-RU" sz="1200" b="0" i="0" u="none" strike="noStrike" cap="none" normalizeH="0" baseline="0" smtClean="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200" b="0" i="0" u="none" strike="noStrike" cap="none" normalizeH="0" baseline="0" smtClean="0">
                          <a:ln>
                            <a:noFill/>
                          </a:ln>
                          <a:solidFill>
                            <a:schemeClr val="tx1"/>
                          </a:solidFill>
                          <a:effectLst/>
                          <a:latin typeface="Times New Roman" pitchFamily="18" charset="0"/>
                        </a:rPr>
                        <a:t>«Эффективность педагогических технологий управления качеством подготовки специалистов дошкольного образования в ВУЗЕ»</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ru-RU" sz="1200" b="0" i="0" u="none" strike="noStrike" cap="none" normalizeH="0" baseline="0" smtClean="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200" b="0" i="0" u="none" strike="noStrike" cap="none" normalizeH="0" baseline="0" smtClean="0">
                          <a:ln>
                            <a:noFill/>
                          </a:ln>
                          <a:solidFill>
                            <a:schemeClr val="tx1"/>
                          </a:solidFill>
                          <a:effectLst/>
                          <a:latin typeface="Times New Roman" pitchFamily="18" charset="0"/>
                        </a:rPr>
                        <a:t>ГБОУВО РК</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200" b="0" i="0" u="none" strike="noStrike" cap="none" normalizeH="0" baseline="0" smtClean="0">
                          <a:ln>
                            <a:noFill/>
                          </a:ln>
                          <a:solidFill>
                            <a:schemeClr val="tx1"/>
                          </a:solidFill>
                          <a:effectLst/>
                          <a:latin typeface="Times New Roman" pitchFamily="18" charset="0"/>
                        </a:rPr>
                        <a:t> « Крымский-педагогический университет»</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200" b="0" i="0" u="none" strike="noStrike" cap="none" normalizeH="0" baseline="0" smtClean="0">
                          <a:ln>
                            <a:noFill/>
                          </a:ln>
                          <a:solidFill>
                            <a:schemeClr val="tx1"/>
                          </a:solidFill>
                          <a:effectLst/>
                          <a:latin typeface="Times New Roman" pitchFamily="18" charset="0"/>
                        </a:rPr>
                        <a:t>Кафедра дошкольного образования и педагогики.</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ru-RU" sz="1200" b="0" i="0" u="none" strike="noStrike" cap="none" normalizeH="0" baseline="0" smtClean="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200" b="0" i="0" u="none" strike="noStrike" cap="none" normalizeH="0" baseline="0" smtClean="0">
                          <a:ln>
                            <a:noFill/>
                          </a:ln>
                          <a:solidFill>
                            <a:schemeClr val="tx1"/>
                          </a:solidFill>
                          <a:effectLst/>
                          <a:latin typeface="Times New Roman" pitchFamily="18" charset="0"/>
                        </a:rPr>
                        <a:t>23.11.2017г.</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63509" name="Group 21"/>
          <p:cNvGraphicFramePr>
            <a:graphicFrameLocks noGrp="1"/>
          </p:cNvGraphicFramePr>
          <p:nvPr/>
        </p:nvGraphicFramePr>
        <p:xfrm>
          <a:off x="1258888" y="1052513"/>
          <a:ext cx="6697662" cy="519112"/>
        </p:xfrm>
        <a:graphic>
          <a:graphicData uri="http://schemas.openxmlformats.org/drawingml/2006/table">
            <a:tbl>
              <a:tblPr/>
              <a:tblGrid>
                <a:gridCol w="1441450"/>
                <a:gridCol w="2016125"/>
                <a:gridCol w="2087562"/>
                <a:gridCol w="1152525"/>
              </a:tblGrid>
              <a:tr h="519113">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200" b="1" i="0" u="none" strike="noStrike" cap="none" normalizeH="0" baseline="0" smtClean="0">
                          <a:ln>
                            <a:noFill/>
                          </a:ln>
                          <a:solidFill>
                            <a:schemeClr val="tx1"/>
                          </a:solidFill>
                          <a:effectLst/>
                          <a:latin typeface="Times New Roman" pitchFamily="18" charset="0"/>
                        </a:rPr>
                        <a:t>название документа</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200" b="1" i="0" u="none" strike="noStrike" cap="none" normalizeH="0" baseline="0" smtClean="0">
                          <a:ln>
                            <a:noFill/>
                          </a:ln>
                          <a:solidFill>
                            <a:schemeClr val="tx1"/>
                          </a:solidFill>
                          <a:effectLst/>
                          <a:latin typeface="Times New Roman" pitchFamily="18" charset="0"/>
                        </a:rPr>
                        <a:t>содержание</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200" b="1" i="0" u="none" strike="noStrike" cap="none" normalizeH="0" baseline="0" smtClean="0">
                          <a:ln>
                            <a:noFill/>
                          </a:ln>
                          <a:solidFill>
                            <a:schemeClr val="tx1"/>
                          </a:solidFill>
                          <a:effectLst/>
                          <a:latin typeface="Times New Roman" pitchFamily="18" charset="0"/>
                        </a:rPr>
                        <a:t>организация, выдавшая документ</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200" b="1" i="0" u="none" strike="noStrike" cap="none" normalizeH="0" baseline="0" smtClean="0">
                          <a:ln>
                            <a:noFill/>
                          </a:ln>
                          <a:solidFill>
                            <a:schemeClr val="tx1"/>
                          </a:solidFill>
                          <a:effectLst/>
                          <a:latin typeface="Times New Roman" pitchFamily="18" charset="0"/>
                        </a:rPr>
                        <a:t>дата</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slow" advClick="0" advTm="7000">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Picture 5" descr="40e233253335"/>
          <p:cNvPicPr>
            <a:picLocks noGrp="1" noChangeAspect="1" noChangeArrowheads="1"/>
          </p:cNvPicPr>
          <p:nvPr>
            <p:ph idx="4294967295"/>
          </p:nvPr>
        </p:nvPicPr>
        <p:blipFill>
          <a:blip r:embed="rId2"/>
          <a:srcRect/>
          <a:stretch>
            <a:fillRect/>
          </a:stretch>
        </p:blipFill>
        <p:spPr>
          <a:xfrm>
            <a:off x="0" y="0"/>
            <a:ext cx="9144000" cy="6858000"/>
          </a:xfrm>
        </p:spPr>
      </p:pic>
      <p:sp>
        <p:nvSpPr>
          <p:cNvPr id="56322" name="Прямоугольник 4"/>
          <p:cNvSpPr>
            <a:spLocks noChangeArrowheads="1"/>
          </p:cNvSpPr>
          <p:nvPr/>
        </p:nvSpPr>
        <p:spPr bwMode="auto">
          <a:xfrm>
            <a:off x="1214438" y="476250"/>
            <a:ext cx="6597650" cy="1095375"/>
          </a:xfrm>
          <a:prstGeom prst="rect">
            <a:avLst/>
          </a:prstGeom>
          <a:noFill/>
          <a:ln w="9525">
            <a:noFill/>
            <a:miter lim="800000"/>
            <a:headEnd/>
            <a:tailEnd/>
          </a:ln>
        </p:spPr>
        <p:txBody>
          <a:bodyPr>
            <a:spAutoFit/>
          </a:bodyPr>
          <a:lstStyle/>
          <a:p>
            <a:pPr algn="ctr"/>
            <a:r>
              <a:rPr lang="ru-RU" sz="2400"/>
              <a:t>Сертифицированные документы педагога.</a:t>
            </a:r>
          </a:p>
          <a:p>
            <a:endParaRPr lang="ru-RU" sz="1400"/>
          </a:p>
          <a:p>
            <a:endParaRPr lang="ru-RU" sz="1400">
              <a:latin typeface="Calibri" pitchFamily="34" charset="0"/>
            </a:endParaRPr>
          </a:p>
          <a:p>
            <a:r>
              <a:rPr lang="ru-RU" sz="1400">
                <a:latin typeface="Calibri" pitchFamily="34" charset="0"/>
              </a:rPr>
              <a:t>                                                                        </a:t>
            </a:r>
          </a:p>
        </p:txBody>
      </p:sp>
      <p:graphicFrame>
        <p:nvGraphicFramePr>
          <p:cNvPr id="64516" name="Group 4"/>
          <p:cNvGraphicFramePr>
            <a:graphicFrameLocks noGrp="1"/>
          </p:cNvGraphicFramePr>
          <p:nvPr/>
        </p:nvGraphicFramePr>
        <p:xfrm>
          <a:off x="1258888" y="1557338"/>
          <a:ext cx="6697662" cy="3927475"/>
        </p:xfrm>
        <a:graphic>
          <a:graphicData uri="http://schemas.openxmlformats.org/drawingml/2006/table">
            <a:tbl>
              <a:tblPr/>
              <a:tblGrid>
                <a:gridCol w="1296987"/>
                <a:gridCol w="1871663"/>
                <a:gridCol w="2376487"/>
                <a:gridCol w="1152525"/>
              </a:tblGrid>
              <a:tr h="2519363">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ru-RU" sz="1200" b="0" i="0" u="none" strike="noStrike" cap="none" normalizeH="0" baseline="0" smtClean="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200" b="0" i="0" u="none" strike="noStrike" cap="none" normalizeH="0" baseline="0" smtClean="0">
                          <a:ln>
                            <a:noFill/>
                          </a:ln>
                          <a:solidFill>
                            <a:schemeClr val="tx1"/>
                          </a:solidFill>
                          <a:effectLst/>
                          <a:latin typeface="Times New Roman" pitchFamily="18" charset="0"/>
                        </a:rPr>
                        <a:t>Свидетельство о Регистрации</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200" b="0" i="0" u="none" strike="noStrike" cap="none" normalizeH="0" baseline="0" smtClean="0">
                          <a:ln>
                            <a:noFill/>
                          </a:ln>
                          <a:solidFill>
                            <a:schemeClr val="tx1"/>
                          </a:solidFill>
                          <a:effectLst/>
                          <a:latin typeface="Times New Roman" pitchFamily="18" charset="0"/>
                        </a:rPr>
                        <a:t>Зарегистрирована на международном образовательном портале Маам и является участником сетевого педагогического сообщества.</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200" b="0" i="0" u="none" strike="noStrike" cap="none" normalizeH="0" baseline="0" smtClean="0">
                          <a:ln>
                            <a:noFill/>
                          </a:ln>
                          <a:solidFill>
                            <a:schemeClr val="hlink"/>
                          </a:solidFill>
                          <a:effectLst/>
                          <a:latin typeface="Times New Roman" pitchFamily="18" charset="0"/>
                          <a:hlinkClick r:id="rId3"/>
                        </a:rPr>
                        <a:t>https://www.maam.ru/users/823342</a:t>
                      </a:r>
                      <a:endParaRPr kumimoji="0" lang="ru-RU" sz="1200" b="0" i="0" u="none" strike="noStrike" cap="none" normalizeH="0" baseline="0" smtClean="0">
                        <a:ln>
                          <a:noFill/>
                        </a:ln>
                        <a:solidFill>
                          <a:schemeClr val="hlink"/>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200" b="0" i="0" u="none" strike="noStrike" cap="none" normalizeH="0" baseline="0" smtClean="0">
                          <a:ln>
                            <a:noFill/>
                          </a:ln>
                          <a:solidFill>
                            <a:schemeClr val="hlink"/>
                          </a:solidFill>
                          <a:effectLst/>
                          <a:latin typeface="Times New Roman" pitchFamily="18" charset="0"/>
                          <a:hlinkClick r:id="rId4"/>
                        </a:rPr>
                        <a:t>https://23001.maam.ru/</a:t>
                      </a:r>
                      <a:endParaRPr kumimoji="0" lang="ru-RU" sz="1200" b="0" i="0" u="none" strike="noStrike" cap="none" normalizeH="0" baseline="0" smtClean="0">
                        <a:ln>
                          <a:noFill/>
                        </a:ln>
                        <a:solidFill>
                          <a:schemeClr val="hlink"/>
                        </a:solidFill>
                        <a:effectLst/>
                        <a:latin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ru-RU" sz="12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ru-RU" sz="1200" b="0" i="0" u="none" strike="noStrike" cap="none" normalizeH="0" baseline="0" smtClean="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200" b="0" i="0" u="none" strike="noStrike" cap="none" normalizeH="0" baseline="0" smtClean="0">
                          <a:ln>
                            <a:noFill/>
                          </a:ln>
                          <a:solidFill>
                            <a:schemeClr val="tx1"/>
                          </a:solidFill>
                          <a:effectLst/>
                          <a:latin typeface="Times New Roman" pitchFamily="18" charset="0"/>
                        </a:rPr>
                        <a:t>MAAM</a:t>
                      </a:r>
                      <a:r>
                        <a:rPr kumimoji="0" lang="ru-RU" sz="1200" b="0" i="0" u="none" strike="noStrike" cap="none" normalizeH="0" baseline="0" smtClean="0">
                          <a:ln>
                            <a:noFill/>
                          </a:ln>
                          <a:solidFill>
                            <a:schemeClr val="tx1"/>
                          </a:solidFill>
                          <a:effectLst/>
                          <a:latin typeface="Times New Roman" pitchFamily="18" charset="0"/>
                        </a:rPr>
                        <a:t>.</a:t>
                      </a:r>
                      <a:r>
                        <a:rPr kumimoji="0" lang="en-US" sz="1200" b="0" i="0" u="none" strike="noStrike" cap="none" normalizeH="0" baseline="0" smtClean="0">
                          <a:ln>
                            <a:noFill/>
                          </a:ln>
                          <a:solidFill>
                            <a:schemeClr val="tx1"/>
                          </a:solidFill>
                          <a:effectLst/>
                          <a:latin typeface="Times New Roman" pitchFamily="18" charset="0"/>
                        </a:rPr>
                        <a:t>RU</a:t>
                      </a:r>
                      <a:endParaRPr kumimoji="0" lang="ru-RU" sz="12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ru-RU" sz="1200" b="0" i="0" u="none" strike="noStrike" cap="none" normalizeH="0" baseline="0" smtClean="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200" b="0" i="0" u="none" strike="noStrike" cap="none" normalizeH="0" baseline="0" smtClean="0">
                          <a:ln>
                            <a:noFill/>
                          </a:ln>
                          <a:solidFill>
                            <a:schemeClr val="tx1"/>
                          </a:solidFill>
                          <a:effectLst/>
                          <a:latin typeface="Times New Roman" pitchFamily="18" charset="0"/>
                        </a:rPr>
                        <a:t>03</a:t>
                      </a:r>
                      <a:r>
                        <a:rPr kumimoji="0" lang="ru-RU" sz="1200" b="0" i="0" u="none" strike="noStrike" cap="none" normalizeH="0" baseline="0" smtClean="0">
                          <a:ln>
                            <a:noFill/>
                          </a:ln>
                          <a:solidFill>
                            <a:schemeClr val="tx1"/>
                          </a:solidFill>
                          <a:effectLst/>
                          <a:latin typeface="Times New Roman" pitchFamily="18" charset="0"/>
                        </a:rPr>
                        <a:t>.10.2016г.</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01738">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200" b="0" i="0" u="none" strike="noStrike" cap="none" normalizeH="0" baseline="0" smtClean="0">
                          <a:ln>
                            <a:noFill/>
                          </a:ln>
                          <a:solidFill>
                            <a:schemeClr val="tx1"/>
                          </a:solidFill>
                          <a:effectLst/>
                          <a:latin typeface="Times New Roman" pitchFamily="18" charset="0"/>
                        </a:rPr>
                        <a:t>Сертификат</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200" b="0" i="0" u="none" strike="noStrike" cap="none" normalizeH="0" baseline="0" smtClean="0">
                          <a:ln>
                            <a:noFill/>
                          </a:ln>
                          <a:solidFill>
                            <a:schemeClr val="tx1"/>
                          </a:solidFill>
                          <a:effectLst/>
                          <a:latin typeface="Times New Roman" pitchFamily="18" charset="0"/>
                        </a:rPr>
                        <a:t>Создала в социальной сети работников образования свой персональный сайт</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hlinkClick r:id="rId5"/>
                        </a:rPr>
                        <a:t>https://nsportal.ru/polishchuk-marina-valerevna</a:t>
                      </a:r>
                      <a:endParaRPr kumimoji="0" lang="ru-RU" sz="1200" b="0" i="0" u="none" strike="noStrike" cap="none" normalizeH="0" baseline="0" smtClean="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ru-RU" sz="12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200" b="0" i="0" u="none" strike="noStrike" cap="none" normalizeH="0" baseline="0" smtClean="0">
                          <a:ln>
                            <a:noFill/>
                          </a:ln>
                          <a:solidFill>
                            <a:schemeClr val="tx1"/>
                          </a:solidFill>
                          <a:effectLst/>
                          <a:latin typeface="Times New Roman" pitchFamily="18" charset="0"/>
                          <a:hlinkClick r:id="rId6" tooltip="На главную"/>
                        </a:rPr>
                        <a:t>Социальная сеть работников</a:t>
                      </a:r>
                      <a:br>
                        <a:rPr kumimoji="0" lang="ru-RU" sz="1200" b="0" i="0" u="none" strike="noStrike" cap="none" normalizeH="0" baseline="0" smtClean="0">
                          <a:ln>
                            <a:noFill/>
                          </a:ln>
                          <a:solidFill>
                            <a:schemeClr val="tx1"/>
                          </a:solidFill>
                          <a:effectLst/>
                          <a:latin typeface="Times New Roman" pitchFamily="18" charset="0"/>
                          <a:hlinkClick r:id="rId6" tooltip="На главную"/>
                        </a:rPr>
                      </a:br>
                      <a:r>
                        <a:rPr kumimoji="0" lang="ru-RU" sz="1200" b="0" i="0" u="none" strike="noStrike" cap="none" normalizeH="0" baseline="0" smtClean="0">
                          <a:ln>
                            <a:noFill/>
                          </a:ln>
                          <a:solidFill>
                            <a:schemeClr val="tx1"/>
                          </a:solidFill>
                          <a:effectLst/>
                          <a:latin typeface="Times New Roman" pitchFamily="18" charset="0"/>
                          <a:hlinkClick r:id="rId6" tooltip="На главную"/>
                        </a:rPr>
                        <a:t>образования nsportal.ru</a:t>
                      </a:r>
                      <a:endParaRPr kumimoji="0" lang="ru-RU" sz="12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200" b="0" i="0" u="none" strike="noStrike" cap="none" normalizeH="0" baseline="0" smtClean="0">
                          <a:ln>
                            <a:noFill/>
                          </a:ln>
                          <a:solidFill>
                            <a:schemeClr val="tx1"/>
                          </a:solidFill>
                          <a:effectLst/>
                          <a:latin typeface="Times New Roman" pitchFamily="18" charset="0"/>
                        </a:rPr>
                        <a:t>11.02.2019г.</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64533" name="Group 21"/>
          <p:cNvGraphicFramePr>
            <a:graphicFrameLocks noGrp="1"/>
          </p:cNvGraphicFramePr>
          <p:nvPr/>
        </p:nvGraphicFramePr>
        <p:xfrm>
          <a:off x="1258888" y="981075"/>
          <a:ext cx="6697662" cy="574675"/>
        </p:xfrm>
        <a:graphic>
          <a:graphicData uri="http://schemas.openxmlformats.org/drawingml/2006/table">
            <a:tbl>
              <a:tblPr/>
              <a:tblGrid>
                <a:gridCol w="1296987"/>
                <a:gridCol w="1871663"/>
                <a:gridCol w="2376487"/>
                <a:gridCol w="1152525"/>
              </a:tblGrid>
              <a:tr h="57467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200" b="1" i="0" u="none" strike="noStrike" cap="none" normalizeH="0" baseline="0" smtClean="0">
                          <a:ln>
                            <a:noFill/>
                          </a:ln>
                          <a:solidFill>
                            <a:schemeClr val="tx1"/>
                          </a:solidFill>
                          <a:effectLst/>
                          <a:latin typeface="Times New Roman" pitchFamily="18" charset="0"/>
                        </a:rPr>
                        <a:t>название документа</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200" b="1" i="0" u="none" strike="noStrike" cap="none" normalizeH="0" baseline="0" smtClean="0">
                          <a:ln>
                            <a:noFill/>
                          </a:ln>
                          <a:solidFill>
                            <a:schemeClr val="tx1"/>
                          </a:solidFill>
                          <a:effectLst/>
                          <a:latin typeface="Times New Roman" pitchFamily="18" charset="0"/>
                        </a:rPr>
                        <a:t>содержание</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200" b="1" i="0" u="none" strike="noStrike" cap="none" normalizeH="0" baseline="0" smtClean="0">
                          <a:ln>
                            <a:noFill/>
                          </a:ln>
                          <a:solidFill>
                            <a:schemeClr val="tx1"/>
                          </a:solidFill>
                          <a:effectLst/>
                          <a:latin typeface="Times New Roman" pitchFamily="18" charset="0"/>
                        </a:rPr>
                        <a:t>организация, выдавшая документ</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200" b="1" i="0" u="none" strike="noStrike" cap="none" normalizeH="0" baseline="0" smtClean="0">
                          <a:ln>
                            <a:noFill/>
                          </a:ln>
                          <a:solidFill>
                            <a:schemeClr val="tx1"/>
                          </a:solidFill>
                          <a:effectLst/>
                          <a:latin typeface="Times New Roman" pitchFamily="18" charset="0"/>
                        </a:rPr>
                        <a:t>дата</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slow" advClick="0" advTm="7000">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5" descr="40e233253335"/>
          <p:cNvPicPr>
            <a:picLocks noGrp="1" noChangeAspect="1" noChangeArrowheads="1"/>
          </p:cNvPicPr>
          <p:nvPr>
            <p:ph idx="4294967295"/>
          </p:nvPr>
        </p:nvPicPr>
        <p:blipFill>
          <a:blip r:embed="rId2"/>
          <a:srcRect/>
          <a:stretch>
            <a:fillRect/>
          </a:stretch>
        </p:blipFill>
        <p:spPr>
          <a:xfrm>
            <a:off x="0" y="0"/>
            <a:ext cx="9178925" cy="6858000"/>
          </a:xfrm>
        </p:spPr>
      </p:pic>
      <p:sp>
        <p:nvSpPr>
          <p:cNvPr id="16386" name="Прямоугольник 4"/>
          <p:cNvSpPr>
            <a:spLocks noChangeArrowheads="1"/>
          </p:cNvSpPr>
          <p:nvPr/>
        </p:nvSpPr>
        <p:spPr bwMode="auto">
          <a:xfrm>
            <a:off x="1214438" y="333375"/>
            <a:ext cx="6786562" cy="1492250"/>
          </a:xfrm>
          <a:prstGeom prst="rect">
            <a:avLst/>
          </a:prstGeom>
          <a:noFill/>
          <a:ln w="9525">
            <a:noFill/>
            <a:miter lim="800000"/>
            <a:headEnd/>
            <a:tailEnd/>
          </a:ln>
        </p:spPr>
        <p:txBody>
          <a:bodyPr>
            <a:spAutoFit/>
          </a:bodyPr>
          <a:lstStyle/>
          <a:p>
            <a:endParaRPr lang="ru-RU" sz="1400">
              <a:latin typeface="Calibri" pitchFamily="34" charset="0"/>
            </a:endParaRPr>
          </a:p>
          <a:p>
            <a:pPr algn="ctr"/>
            <a:r>
              <a:rPr lang="ru-RU" sz="3200" b="1">
                <a:solidFill>
                  <a:schemeClr val="accent2"/>
                </a:solidFill>
              </a:rPr>
              <a:t>*Моё портфолио*</a:t>
            </a:r>
            <a:r>
              <a:rPr lang="ru-RU" sz="3200">
                <a:solidFill>
                  <a:schemeClr val="accent2"/>
                </a:solidFill>
              </a:rPr>
              <a:t> </a:t>
            </a:r>
          </a:p>
          <a:p>
            <a:endParaRPr lang="ru-RU" sz="3200">
              <a:solidFill>
                <a:schemeClr val="accent2"/>
              </a:solidFill>
            </a:endParaRPr>
          </a:p>
          <a:p>
            <a:r>
              <a:rPr lang="ru-RU" sz="1400">
                <a:latin typeface="Calibri" pitchFamily="34" charset="0"/>
              </a:rPr>
              <a:t>                                                                        </a:t>
            </a:r>
          </a:p>
        </p:txBody>
      </p:sp>
      <p:sp>
        <p:nvSpPr>
          <p:cNvPr id="16387" name="Rectangle 5"/>
          <p:cNvSpPr>
            <a:spLocks noChangeArrowheads="1"/>
          </p:cNvSpPr>
          <p:nvPr/>
        </p:nvSpPr>
        <p:spPr bwMode="auto">
          <a:xfrm>
            <a:off x="1258888" y="4719638"/>
            <a:ext cx="6842125" cy="1368425"/>
          </a:xfrm>
          <a:prstGeom prst="rect">
            <a:avLst/>
          </a:prstGeom>
          <a:noFill/>
          <a:ln w="9525">
            <a:noFill/>
            <a:miter lim="800000"/>
            <a:headEnd/>
            <a:tailEnd/>
          </a:ln>
        </p:spPr>
        <p:txBody>
          <a:bodyPr anchor="ctr">
            <a:spAutoFit/>
          </a:bodyPr>
          <a:lstStyle/>
          <a:p>
            <a:r>
              <a:rPr lang="ru-RU" sz="1400" b="1"/>
              <a:t>В современном дошкольном учреждении воспитателям приходиться работать в условиях постоянной конкуренции. </a:t>
            </a:r>
          </a:p>
          <a:p>
            <a:r>
              <a:rPr lang="ru-RU" sz="1400" b="1"/>
              <a:t>Это приводит к тому что каждый воспитатель стремиться повысить квалификацию, а для того, чтобы это сделать успешно, необходимо иметь своё портфолио.</a:t>
            </a:r>
          </a:p>
          <a:p>
            <a:r>
              <a:rPr lang="ru-RU" sz="1400" b="1"/>
              <a:t> Вот и мне понадобилась для работы такое портфолио .</a:t>
            </a:r>
            <a:r>
              <a:rPr lang="ru-RU" sz="1400" b="1">
                <a:latin typeface="Arial" charset="0"/>
              </a:rPr>
              <a:t> </a:t>
            </a:r>
          </a:p>
        </p:txBody>
      </p:sp>
      <p:pic>
        <p:nvPicPr>
          <p:cNvPr id="16388" name="Picture 6" descr="vobudij"/>
          <p:cNvPicPr>
            <a:picLocks noChangeAspect="1" noChangeArrowheads="1"/>
          </p:cNvPicPr>
          <p:nvPr/>
        </p:nvPicPr>
        <p:blipFill>
          <a:blip r:embed="rId3"/>
          <a:srcRect/>
          <a:stretch>
            <a:fillRect/>
          </a:stretch>
        </p:blipFill>
        <p:spPr bwMode="auto">
          <a:xfrm>
            <a:off x="3203575" y="1125538"/>
            <a:ext cx="2520950" cy="3600450"/>
          </a:xfrm>
          <a:prstGeom prst="rect">
            <a:avLst/>
          </a:prstGeom>
          <a:noFill/>
          <a:ln w="9525">
            <a:noFill/>
            <a:miter lim="800000"/>
            <a:headEnd/>
            <a:tailEnd/>
          </a:ln>
        </p:spPr>
      </p:pic>
    </p:spTree>
  </p:cSld>
  <p:clrMapOvr>
    <a:masterClrMapping/>
  </p:clrMapOvr>
  <p:transition spd="slow" advClick="0" advTm="7000">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5" descr="40e233253335"/>
          <p:cNvPicPr>
            <a:picLocks noGrp="1" noChangeAspect="1" noChangeArrowheads="1"/>
          </p:cNvPicPr>
          <p:nvPr>
            <p:ph idx="4294967295"/>
          </p:nvPr>
        </p:nvPicPr>
        <p:blipFill>
          <a:blip r:embed="rId2"/>
          <a:srcRect/>
          <a:stretch>
            <a:fillRect/>
          </a:stretch>
        </p:blipFill>
        <p:spPr>
          <a:xfrm>
            <a:off x="0" y="0"/>
            <a:ext cx="9144000" cy="6858000"/>
          </a:xfrm>
        </p:spPr>
      </p:pic>
      <p:sp>
        <p:nvSpPr>
          <p:cNvPr id="57346" name="Прямоугольник 4"/>
          <p:cNvSpPr>
            <a:spLocks noChangeArrowheads="1"/>
          </p:cNvSpPr>
          <p:nvPr/>
        </p:nvSpPr>
        <p:spPr bwMode="auto">
          <a:xfrm>
            <a:off x="1214438" y="260350"/>
            <a:ext cx="6786562" cy="1460500"/>
          </a:xfrm>
          <a:prstGeom prst="rect">
            <a:avLst/>
          </a:prstGeom>
          <a:noFill/>
          <a:ln w="9525">
            <a:noFill/>
            <a:miter lim="800000"/>
            <a:headEnd/>
            <a:tailEnd/>
          </a:ln>
        </p:spPr>
        <p:txBody>
          <a:bodyPr>
            <a:spAutoFit/>
          </a:bodyPr>
          <a:lstStyle/>
          <a:p>
            <a:endParaRPr lang="ru-RU" sz="1400">
              <a:latin typeface="Calibri" pitchFamily="34" charset="0"/>
            </a:endParaRPr>
          </a:p>
          <a:p>
            <a:pPr algn="ctr"/>
            <a:r>
              <a:rPr lang="ru-RU" sz="2400"/>
              <a:t>Сертифицированные документы педагога.</a:t>
            </a:r>
          </a:p>
          <a:p>
            <a:endParaRPr lang="ru-RU" sz="2400"/>
          </a:p>
          <a:p>
            <a:endParaRPr lang="ru-RU" sz="1400">
              <a:latin typeface="Calibri" pitchFamily="34" charset="0"/>
            </a:endParaRPr>
          </a:p>
          <a:p>
            <a:r>
              <a:rPr lang="ru-RU" sz="1400">
                <a:latin typeface="Calibri" pitchFamily="34" charset="0"/>
              </a:rPr>
              <a:t>                                                                        </a:t>
            </a:r>
          </a:p>
        </p:txBody>
      </p:sp>
      <p:graphicFrame>
        <p:nvGraphicFramePr>
          <p:cNvPr id="65540" name="Group 4"/>
          <p:cNvGraphicFramePr>
            <a:graphicFrameLocks noGrp="1"/>
          </p:cNvGraphicFramePr>
          <p:nvPr/>
        </p:nvGraphicFramePr>
        <p:xfrm>
          <a:off x="1258888" y="981075"/>
          <a:ext cx="6697662" cy="493713"/>
        </p:xfrm>
        <a:graphic>
          <a:graphicData uri="http://schemas.openxmlformats.org/drawingml/2006/table">
            <a:tbl>
              <a:tblPr/>
              <a:tblGrid>
                <a:gridCol w="1441450"/>
                <a:gridCol w="2376487"/>
                <a:gridCol w="1800225"/>
                <a:gridCol w="1079500"/>
              </a:tblGrid>
              <a:tr h="43180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200" b="1" i="0" u="none" strike="noStrike" cap="none" normalizeH="0" baseline="0" smtClean="0">
                          <a:ln>
                            <a:noFill/>
                          </a:ln>
                          <a:solidFill>
                            <a:schemeClr val="tx1"/>
                          </a:solidFill>
                          <a:effectLst/>
                          <a:latin typeface="Times New Roman" pitchFamily="18" charset="0"/>
                        </a:rPr>
                        <a:t>название </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200" b="1" i="0" u="none" strike="noStrike" cap="none" normalizeH="0" baseline="0" smtClean="0">
                          <a:ln>
                            <a:noFill/>
                          </a:ln>
                          <a:solidFill>
                            <a:schemeClr val="tx1"/>
                          </a:solidFill>
                          <a:effectLst/>
                          <a:latin typeface="Times New Roman" pitchFamily="18" charset="0"/>
                        </a:rPr>
                        <a:t>документа</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200" b="1" i="0" u="none" strike="noStrike" cap="none" normalizeH="0" baseline="0" smtClean="0">
                          <a:ln>
                            <a:noFill/>
                          </a:ln>
                          <a:solidFill>
                            <a:schemeClr val="tx1"/>
                          </a:solidFill>
                          <a:effectLst/>
                          <a:latin typeface="Times New Roman" pitchFamily="18" charset="0"/>
                        </a:rPr>
                        <a:t>содержание</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200" b="1" i="0" u="none" strike="noStrike" cap="none" normalizeH="0" baseline="0" smtClean="0">
                          <a:ln>
                            <a:noFill/>
                          </a:ln>
                          <a:solidFill>
                            <a:schemeClr val="tx1"/>
                          </a:solidFill>
                          <a:effectLst/>
                          <a:latin typeface="Times New Roman" pitchFamily="18" charset="0"/>
                        </a:rPr>
                        <a:t>организация, </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200" b="1" i="0" u="none" strike="noStrike" cap="none" normalizeH="0" baseline="0" smtClean="0">
                          <a:ln>
                            <a:noFill/>
                          </a:ln>
                          <a:solidFill>
                            <a:schemeClr val="tx1"/>
                          </a:solidFill>
                          <a:effectLst/>
                          <a:latin typeface="Times New Roman" pitchFamily="18" charset="0"/>
                        </a:rPr>
                        <a:t>выдавшая документ</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200" b="1" i="0" u="none" strike="noStrike" cap="none" normalizeH="0" baseline="0" smtClean="0">
                          <a:ln>
                            <a:noFill/>
                          </a:ln>
                          <a:solidFill>
                            <a:schemeClr val="tx1"/>
                          </a:solidFill>
                          <a:effectLst/>
                          <a:latin typeface="Times New Roman" pitchFamily="18" charset="0"/>
                        </a:rPr>
                        <a:t>дата</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57380" name="Group 36"/>
          <p:cNvGraphicFramePr>
            <a:graphicFrameLocks noGrp="1"/>
          </p:cNvGraphicFramePr>
          <p:nvPr/>
        </p:nvGraphicFramePr>
        <p:xfrm>
          <a:off x="1258888" y="1484313"/>
          <a:ext cx="6697662" cy="4103687"/>
        </p:xfrm>
        <a:graphic>
          <a:graphicData uri="http://schemas.openxmlformats.org/drawingml/2006/table">
            <a:tbl>
              <a:tblPr/>
              <a:tblGrid>
                <a:gridCol w="1441450"/>
                <a:gridCol w="2376487"/>
                <a:gridCol w="1800225"/>
                <a:gridCol w="1079500"/>
              </a:tblGrid>
              <a:tr h="1657350">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ru-RU" sz="1200" b="1" i="0" u="none" strike="noStrike" cap="none" normalizeH="0" baseline="0" smtClean="0">
                        <a:ln>
                          <a:noFill/>
                        </a:ln>
                        <a:solidFill>
                          <a:schemeClr val="tx1"/>
                        </a:solidFill>
                        <a:effectLst/>
                        <a:latin typeface="Times New Roman" pitchFamily="18" charset="0"/>
                        <a:cs typeface="Arial" charset="0"/>
                      </a:endParaRP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200" b="1" i="0" u="none" strike="noStrike" cap="none" normalizeH="0" baseline="0" smtClean="0">
                          <a:ln>
                            <a:noFill/>
                          </a:ln>
                          <a:solidFill>
                            <a:schemeClr val="tx1"/>
                          </a:solidFill>
                          <a:effectLst/>
                          <a:latin typeface="Times New Roman" pitchFamily="18" charset="0"/>
                          <a:cs typeface="Arial" charset="0"/>
                        </a:rPr>
                        <a:t>Свидетельство</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200" b="1" i="0" u="none" strike="noStrike" cap="none" normalizeH="0" baseline="0" smtClean="0">
                          <a:ln>
                            <a:noFill/>
                          </a:ln>
                          <a:solidFill>
                            <a:schemeClr val="tx1"/>
                          </a:solidFill>
                          <a:effectLst/>
                          <a:latin typeface="Times New Roman" pitchFamily="18" charset="0"/>
                          <a:cs typeface="Arial" charset="0"/>
                        </a:rPr>
                        <a:t>О публикации в электронном СМИ</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ru-RU" sz="1200" b="0" i="0" u="none" strike="noStrike" cap="none" normalizeH="0" baseline="0" smtClean="0">
                        <a:ln>
                          <a:noFill/>
                        </a:ln>
                        <a:solidFill>
                          <a:schemeClr val="tx1"/>
                        </a:solidFill>
                        <a:effectLst/>
                        <a:latin typeface="Times New Roman" pitchFamily="18" charset="0"/>
                        <a:cs typeface="Arial" charset="0"/>
                      </a:endParaRP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200" b="0" i="0" u="none" strike="noStrike" cap="none" normalizeH="0" baseline="0" smtClean="0">
                          <a:ln>
                            <a:noFill/>
                          </a:ln>
                          <a:solidFill>
                            <a:schemeClr val="tx1"/>
                          </a:solidFill>
                          <a:effectLst/>
                          <a:latin typeface="Times New Roman" pitchFamily="18" charset="0"/>
                          <a:cs typeface="Arial" charset="0"/>
                        </a:rPr>
                        <a:t>Опубликовала в социальной сети </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200" b="0" i="0" u="none" strike="noStrike" cap="none" normalizeH="0" baseline="0" smtClean="0">
                          <a:ln>
                            <a:noFill/>
                          </a:ln>
                          <a:solidFill>
                            <a:schemeClr val="tx1"/>
                          </a:solidFill>
                          <a:effectLst/>
                          <a:latin typeface="Times New Roman" pitchFamily="18" charset="0"/>
                          <a:cs typeface="Arial" charset="0"/>
                        </a:rPr>
                        <a:t>Работников образования </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200" b="0" i="0" u="none" strike="noStrike" cap="none" normalizeH="0" baseline="0" smtClean="0">
                          <a:ln>
                            <a:noFill/>
                          </a:ln>
                          <a:solidFill>
                            <a:schemeClr val="tx1"/>
                          </a:solidFill>
                          <a:effectLst/>
                          <a:latin typeface="Times New Roman" pitchFamily="18" charset="0"/>
                          <a:cs typeface="Arial" charset="0"/>
                          <a:hlinkClick r:id="rId3" tooltip="На главную"/>
                        </a:rPr>
                        <a:t> nsportal.ru</a:t>
                      </a:r>
                      <a:r>
                        <a:rPr kumimoji="0" lang="ru-RU" sz="1200" b="0" i="0" u="none" strike="noStrike" cap="none" normalizeH="0" baseline="0" smtClean="0">
                          <a:ln>
                            <a:noFill/>
                          </a:ln>
                          <a:solidFill>
                            <a:schemeClr val="tx1"/>
                          </a:solidFill>
                          <a:effectLst/>
                          <a:latin typeface="Times New Roman" pitchFamily="18" charset="0"/>
                          <a:cs typeface="Arial" charset="0"/>
                        </a:rPr>
                        <a:t> презентацию </a:t>
                      </a:r>
                      <a:r>
                        <a:rPr kumimoji="0" lang="ru-RU" sz="1200" b="1" i="0" u="none" strike="noStrike" cap="none" normalizeH="0" baseline="0" smtClean="0">
                          <a:ln>
                            <a:noFill/>
                          </a:ln>
                          <a:solidFill>
                            <a:schemeClr val="tx1"/>
                          </a:solidFill>
                          <a:effectLst/>
                          <a:latin typeface="Times New Roman" pitchFamily="18" charset="0"/>
                          <a:cs typeface="Arial" charset="0"/>
                        </a:rPr>
                        <a:t>Визитная карточка группы </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200" b="1" i="0" u="none" strike="noStrike" cap="none" normalizeH="0" baseline="0" smtClean="0">
                          <a:ln>
                            <a:noFill/>
                          </a:ln>
                          <a:solidFill>
                            <a:schemeClr val="tx1"/>
                          </a:solidFill>
                          <a:effectLst/>
                          <a:latin typeface="Times New Roman" pitchFamily="18" charset="0"/>
                          <a:cs typeface="Arial" charset="0"/>
                        </a:rPr>
                        <a:t>« Светлячок»</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ru-RU" sz="1200" b="0" i="0" u="none" strike="noStrike" cap="none" normalizeH="0" baseline="0" smtClean="0">
                        <a:ln>
                          <a:noFill/>
                        </a:ln>
                        <a:solidFill>
                          <a:schemeClr val="tx1"/>
                        </a:solidFill>
                        <a:effectLst/>
                        <a:latin typeface="Times New Roman" pitchFamily="18" charset="0"/>
                        <a:cs typeface="Arial" charset="0"/>
                      </a:endParaRP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200" b="0" i="0" u="none" strike="noStrike" cap="none" normalizeH="0" baseline="0" smtClean="0">
                          <a:ln>
                            <a:noFill/>
                          </a:ln>
                          <a:solidFill>
                            <a:schemeClr val="tx1"/>
                          </a:solidFill>
                          <a:effectLst/>
                          <a:latin typeface="Times New Roman" pitchFamily="18" charset="0"/>
                          <a:cs typeface="Arial" charset="0"/>
                          <a:hlinkClick r:id="rId3" tooltip="На главную"/>
                        </a:rPr>
                        <a:t>Социальная сеть работников</a:t>
                      </a:r>
                      <a:br>
                        <a:rPr kumimoji="0" lang="ru-RU" sz="1200" b="0" i="0" u="none" strike="noStrike" cap="none" normalizeH="0" baseline="0" smtClean="0">
                          <a:ln>
                            <a:noFill/>
                          </a:ln>
                          <a:solidFill>
                            <a:schemeClr val="tx1"/>
                          </a:solidFill>
                          <a:effectLst/>
                          <a:latin typeface="Times New Roman" pitchFamily="18" charset="0"/>
                          <a:cs typeface="Arial" charset="0"/>
                          <a:hlinkClick r:id="rId3" tooltip="На главную"/>
                        </a:rPr>
                      </a:br>
                      <a:r>
                        <a:rPr kumimoji="0" lang="ru-RU" sz="1200" b="0" i="0" u="none" strike="noStrike" cap="none" normalizeH="0" baseline="0" smtClean="0">
                          <a:ln>
                            <a:noFill/>
                          </a:ln>
                          <a:solidFill>
                            <a:schemeClr val="tx1"/>
                          </a:solidFill>
                          <a:effectLst/>
                          <a:latin typeface="Times New Roman" pitchFamily="18" charset="0"/>
                          <a:cs typeface="Arial" charset="0"/>
                          <a:hlinkClick r:id="rId3" tooltip="На главную"/>
                        </a:rPr>
                        <a:t>образования nsportal.ru</a:t>
                      </a:r>
                      <a:endParaRPr kumimoji="0" lang="ru-RU" sz="1200" b="0" i="0" u="none" strike="noStrike" cap="none" normalizeH="0" baseline="0" smtClean="0">
                        <a:ln>
                          <a:noFill/>
                        </a:ln>
                        <a:solidFill>
                          <a:schemeClr val="tx1"/>
                        </a:solidFill>
                        <a:effectLst/>
                        <a:latin typeface="Times New Roman" pitchFamily="18" charset="0"/>
                        <a:cs typeface="Arial" charset="0"/>
                      </a:endParaRPr>
                    </a:p>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ru-RU" sz="2800" b="0"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ru-RU" sz="1200" b="0" i="0" u="none" strike="noStrike" cap="none" normalizeH="0" baseline="0" smtClean="0">
                        <a:ln>
                          <a:noFill/>
                        </a:ln>
                        <a:solidFill>
                          <a:schemeClr val="tx1"/>
                        </a:solidFill>
                        <a:effectLst/>
                        <a:latin typeface="Times New Roman" pitchFamily="18" charset="0"/>
                        <a:cs typeface="Arial" charset="0"/>
                      </a:endParaRP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200" b="0" i="0" u="none" strike="noStrike" cap="none" normalizeH="0" baseline="0" smtClean="0">
                          <a:ln>
                            <a:noFill/>
                          </a:ln>
                          <a:solidFill>
                            <a:schemeClr val="tx1"/>
                          </a:solidFill>
                          <a:effectLst/>
                          <a:latin typeface="Times New Roman" pitchFamily="18" charset="0"/>
                          <a:cs typeface="Arial" charset="0"/>
                        </a:rPr>
                        <a:t>27.02.2019г.</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46338">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ru-RU" sz="1200" b="1" i="0" u="none" strike="noStrike" cap="none" normalizeH="0" baseline="0" smtClean="0">
                        <a:ln>
                          <a:noFill/>
                        </a:ln>
                        <a:solidFill>
                          <a:schemeClr val="tx1"/>
                        </a:solidFill>
                        <a:effectLst/>
                        <a:latin typeface="Times New Roman" pitchFamily="18" charset="0"/>
                        <a:cs typeface="Arial" charset="0"/>
                      </a:endParaRP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200" b="1" i="0" u="none" strike="noStrike" cap="none" normalizeH="0" baseline="0" smtClean="0">
                          <a:ln>
                            <a:noFill/>
                          </a:ln>
                          <a:solidFill>
                            <a:schemeClr val="tx1"/>
                          </a:solidFill>
                          <a:effectLst/>
                          <a:latin typeface="Times New Roman" pitchFamily="18" charset="0"/>
                          <a:cs typeface="Arial" charset="0"/>
                        </a:rPr>
                        <a:t>Сертификат отличия 1-й степени.</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ru-RU" sz="2800" b="0" i="0" u="none" strike="noStrike" cap="none" normalizeH="0" baseline="0" smtClean="0">
                        <a:ln>
                          <a:noFill/>
                        </a:ln>
                        <a:solidFill>
                          <a:schemeClr val="tx1"/>
                        </a:solidFill>
                        <a:effectLst/>
                        <a:latin typeface="Calibri"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ru-RU" sz="1200" b="0" i="0" u="none" strike="noStrike" cap="none" normalizeH="0" baseline="0" smtClean="0">
                        <a:ln>
                          <a:noFill/>
                        </a:ln>
                        <a:solidFill>
                          <a:schemeClr val="tx1"/>
                        </a:solidFill>
                        <a:effectLst/>
                        <a:latin typeface="Times New Roman" pitchFamily="18" charset="0"/>
                        <a:cs typeface="Arial" charset="0"/>
                      </a:endParaRP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200" b="0" i="0" u="none" strike="noStrike" cap="none" normalizeH="0" baseline="0" smtClean="0">
                          <a:ln>
                            <a:noFill/>
                          </a:ln>
                          <a:solidFill>
                            <a:schemeClr val="tx1"/>
                          </a:solidFill>
                          <a:effectLst/>
                          <a:latin typeface="Times New Roman" pitchFamily="18" charset="0"/>
                          <a:cs typeface="Arial" charset="0"/>
                        </a:rPr>
                        <a:t>Подтвердила свою профессиональную компетенцию. Пройдя пед. Тестирование: </a:t>
                      </a:r>
                      <a:r>
                        <a:rPr kumimoji="0" lang="ru-RU" sz="1200" b="1" i="0" u="none" strike="noStrike" cap="none" normalizeH="0" baseline="0" smtClean="0">
                          <a:ln>
                            <a:noFill/>
                          </a:ln>
                          <a:solidFill>
                            <a:schemeClr val="tx1"/>
                          </a:solidFill>
                          <a:effectLst/>
                          <a:latin typeface="Times New Roman" pitchFamily="18" charset="0"/>
                          <a:cs typeface="Arial" charset="0"/>
                        </a:rPr>
                        <a:t>Методические и содержательные аспекты организации сюжетно-ролевой игры с детьми дошкольного возраста.</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ru-RU" sz="2800" b="1"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ru-RU" sz="1200" b="0" i="0" u="none" strike="noStrike" cap="none" normalizeH="0" baseline="0" smtClean="0">
                        <a:ln>
                          <a:noFill/>
                        </a:ln>
                        <a:solidFill>
                          <a:schemeClr val="tx1"/>
                        </a:solidFill>
                        <a:effectLst/>
                        <a:latin typeface="Times New Roman" pitchFamily="18" charset="0"/>
                        <a:cs typeface="Arial" charset="0"/>
                      </a:endParaRPr>
                    </a:p>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ru-RU" sz="2800" b="0"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ru-RU" sz="2800" b="0" i="0" u="none" strike="noStrike" cap="none" normalizeH="0" baseline="0" smtClean="0">
                        <a:ln>
                          <a:noFill/>
                        </a:ln>
                        <a:solidFill>
                          <a:schemeClr val="tx1"/>
                        </a:solidFill>
                        <a:effectLst/>
                        <a:latin typeface="Calibri" pitchFamily="34" charset="0"/>
                        <a:cs typeface="Arial" charset="0"/>
                      </a:endParaRP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200" b="0" i="0" u="none" strike="noStrike" cap="none" normalizeH="0" baseline="0" smtClean="0">
                          <a:ln>
                            <a:noFill/>
                          </a:ln>
                          <a:solidFill>
                            <a:schemeClr val="tx1"/>
                          </a:solidFill>
                          <a:effectLst/>
                          <a:latin typeface="Times New Roman" pitchFamily="18" charset="0"/>
                          <a:cs typeface="Arial" charset="0"/>
                        </a:rPr>
                        <a:t>11.03.2019г.</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57376" name="Picture 33" descr="Знанио возможности личного кабинета"/>
          <p:cNvPicPr>
            <a:picLocks noChangeAspect="1" noChangeArrowheads="1"/>
          </p:cNvPicPr>
          <p:nvPr/>
        </p:nvPicPr>
        <p:blipFill>
          <a:blip r:embed="rId4"/>
          <a:srcRect/>
          <a:stretch>
            <a:fillRect/>
          </a:stretch>
        </p:blipFill>
        <p:spPr bwMode="auto">
          <a:xfrm>
            <a:off x="5292725" y="3213100"/>
            <a:ext cx="1439863" cy="1290638"/>
          </a:xfrm>
          <a:prstGeom prst="rect">
            <a:avLst/>
          </a:prstGeom>
          <a:noFill/>
          <a:ln w="9525">
            <a:noFill/>
            <a:miter lim="800000"/>
            <a:headEnd/>
            <a:tailEnd/>
          </a:ln>
        </p:spPr>
      </p:pic>
    </p:spTree>
  </p:cSld>
  <p:clrMapOvr>
    <a:masterClrMapping/>
  </p:clrMapOvr>
  <p:transition spd="slow" advClick="0" advTm="7000">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Picture 5" descr="40e233253335"/>
          <p:cNvPicPr>
            <a:picLocks noGrp="1" noChangeAspect="1" noChangeArrowheads="1"/>
          </p:cNvPicPr>
          <p:nvPr>
            <p:ph idx="4294967295"/>
          </p:nvPr>
        </p:nvPicPr>
        <p:blipFill>
          <a:blip r:embed="rId2"/>
          <a:srcRect/>
          <a:stretch>
            <a:fillRect/>
          </a:stretch>
        </p:blipFill>
        <p:spPr>
          <a:xfrm>
            <a:off x="-28575" y="0"/>
            <a:ext cx="9396413" cy="6858000"/>
          </a:xfrm>
        </p:spPr>
      </p:pic>
      <p:sp>
        <p:nvSpPr>
          <p:cNvPr id="58370" name="Заголовок 1"/>
          <p:cNvSpPr>
            <a:spLocks noGrp="1"/>
          </p:cNvSpPr>
          <p:nvPr>
            <p:ph type="title" idx="4294967295"/>
          </p:nvPr>
        </p:nvSpPr>
        <p:spPr>
          <a:xfrm>
            <a:off x="457200" y="549275"/>
            <a:ext cx="8229600" cy="3887788"/>
          </a:xfrm>
        </p:spPr>
        <p:txBody>
          <a:bodyPr/>
          <a:lstStyle/>
          <a:p>
            <a:pPr eaLnBrk="1" hangingPunct="1"/>
            <a:r>
              <a:rPr lang="ru-RU" b="1" smtClean="0">
                <a:solidFill>
                  <a:srgbClr val="C00000"/>
                </a:solidFill>
                <a:latin typeface="Microsoft Sans Serif" pitchFamily="34" charset="0"/>
                <a:cs typeface="Microsoft Sans Serif" pitchFamily="34" charset="0"/>
              </a:rPr>
              <a:t> </a:t>
            </a:r>
          </a:p>
        </p:txBody>
      </p:sp>
      <p:sp>
        <p:nvSpPr>
          <p:cNvPr id="58371" name="Прямоугольник 4"/>
          <p:cNvSpPr>
            <a:spLocks noChangeArrowheads="1"/>
          </p:cNvSpPr>
          <p:nvPr/>
        </p:nvSpPr>
        <p:spPr bwMode="auto">
          <a:xfrm>
            <a:off x="1214438" y="260350"/>
            <a:ext cx="6786562" cy="1095375"/>
          </a:xfrm>
          <a:prstGeom prst="rect">
            <a:avLst/>
          </a:prstGeom>
          <a:noFill/>
          <a:ln w="9525">
            <a:noFill/>
            <a:miter lim="800000"/>
            <a:headEnd/>
            <a:tailEnd/>
          </a:ln>
        </p:spPr>
        <p:txBody>
          <a:bodyPr>
            <a:spAutoFit/>
          </a:bodyPr>
          <a:lstStyle/>
          <a:p>
            <a:endParaRPr lang="ru-RU" sz="1400">
              <a:latin typeface="Calibri" pitchFamily="34" charset="0"/>
            </a:endParaRPr>
          </a:p>
          <a:p>
            <a:endParaRPr lang="ru-RU" sz="1400">
              <a:latin typeface="Calibri" pitchFamily="34" charset="0"/>
            </a:endParaRPr>
          </a:p>
          <a:p>
            <a:pPr algn="ctr"/>
            <a:r>
              <a:rPr lang="ru-RU" sz="2400"/>
              <a:t>Сертифицированные документы педагога.</a:t>
            </a:r>
          </a:p>
          <a:p>
            <a:r>
              <a:rPr lang="ru-RU" sz="1400">
                <a:latin typeface="Calibri" pitchFamily="34" charset="0"/>
              </a:rPr>
              <a:t>                                                                        </a:t>
            </a:r>
          </a:p>
        </p:txBody>
      </p:sp>
      <p:graphicFrame>
        <p:nvGraphicFramePr>
          <p:cNvPr id="58410" name="Group 42"/>
          <p:cNvGraphicFramePr>
            <a:graphicFrameLocks noGrp="1"/>
          </p:cNvGraphicFramePr>
          <p:nvPr/>
        </p:nvGraphicFramePr>
        <p:xfrm>
          <a:off x="1258888" y="1125538"/>
          <a:ext cx="6842125" cy="719137"/>
        </p:xfrm>
        <a:graphic>
          <a:graphicData uri="http://schemas.openxmlformats.org/drawingml/2006/table">
            <a:tbl>
              <a:tblPr/>
              <a:tblGrid>
                <a:gridCol w="1441450"/>
                <a:gridCol w="2663825"/>
                <a:gridCol w="1728787"/>
                <a:gridCol w="1008063"/>
              </a:tblGrid>
              <a:tr h="7191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200" b="1" i="0" u="none" strike="noStrike" cap="none" normalizeH="0" baseline="0" smtClean="0">
                          <a:ln>
                            <a:noFill/>
                          </a:ln>
                          <a:solidFill>
                            <a:schemeClr val="tx1"/>
                          </a:solidFill>
                          <a:effectLst/>
                          <a:latin typeface="Times New Roman" pitchFamily="18" charset="0"/>
                          <a:cs typeface="Arial" charset="0"/>
                        </a:rPr>
                        <a:t>название </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200" b="1" i="0" u="none" strike="noStrike" cap="none" normalizeH="0" baseline="0" smtClean="0">
                          <a:ln>
                            <a:noFill/>
                          </a:ln>
                          <a:solidFill>
                            <a:schemeClr val="tx1"/>
                          </a:solidFill>
                          <a:effectLst/>
                          <a:latin typeface="Times New Roman" pitchFamily="18" charset="0"/>
                          <a:cs typeface="Arial" charset="0"/>
                        </a:rPr>
                        <a:t>документа</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200" b="1" i="0" u="none" strike="noStrike" cap="none" normalizeH="0" baseline="0" smtClean="0">
                          <a:ln>
                            <a:noFill/>
                          </a:ln>
                          <a:solidFill>
                            <a:schemeClr val="tx1"/>
                          </a:solidFill>
                          <a:effectLst/>
                          <a:latin typeface="Times New Roman" pitchFamily="18" charset="0"/>
                          <a:cs typeface="Arial" charset="0"/>
                        </a:rPr>
                        <a:t>содержание</a:t>
                      </a:r>
                      <a:endParaRPr kumimoji="0" lang="ru-RU" sz="2800" b="0"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200" b="1" i="0" u="none" strike="noStrike" cap="none" normalizeH="0" baseline="0" smtClean="0">
                          <a:ln>
                            <a:noFill/>
                          </a:ln>
                          <a:solidFill>
                            <a:schemeClr val="tx1"/>
                          </a:solidFill>
                          <a:effectLst/>
                          <a:latin typeface="Times New Roman" pitchFamily="18" charset="0"/>
                          <a:cs typeface="Arial" charset="0"/>
                        </a:rPr>
                        <a:t>организация, </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200" b="1" i="0" u="none" strike="noStrike" cap="none" normalizeH="0" baseline="0" smtClean="0">
                          <a:ln>
                            <a:noFill/>
                          </a:ln>
                          <a:solidFill>
                            <a:schemeClr val="tx1"/>
                          </a:solidFill>
                          <a:effectLst/>
                          <a:latin typeface="Times New Roman" pitchFamily="18" charset="0"/>
                          <a:cs typeface="Arial" charset="0"/>
                        </a:rPr>
                        <a:t>выдавшая документ</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200" b="1" i="0" u="none" strike="noStrike" cap="none" normalizeH="0" baseline="0" smtClean="0">
                          <a:ln>
                            <a:noFill/>
                          </a:ln>
                          <a:solidFill>
                            <a:schemeClr val="tx1"/>
                          </a:solidFill>
                          <a:effectLst/>
                          <a:latin typeface="Times New Roman" pitchFamily="18" charset="0"/>
                          <a:cs typeface="Arial" charset="0"/>
                        </a:rPr>
                        <a:t>дата</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58408" name="Group 40"/>
          <p:cNvGraphicFramePr>
            <a:graphicFrameLocks noGrp="1"/>
          </p:cNvGraphicFramePr>
          <p:nvPr/>
        </p:nvGraphicFramePr>
        <p:xfrm>
          <a:off x="1258888" y="1844675"/>
          <a:ext cx="6842125" cy="3860800"/>
        </p:xfrm>
        <a:graphic>
          <a:graphicData uri="http://schemas.openxmlformats.org/drawingml/2006/table">
            <a:tbl>
              <a:tblPr/>
              <a:tblGrid>
                <a:gridCol w="1441450"/>
                <a:gridCol w="2663825"/>
                <a:gridCol w="1728787"/>
                <a:gridCol w="1008063"/>
              </a:tblGrid>
              <a:tr h="1944688">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ru-RU" sz="1200" b="1" i="0" u="none" strike="noStrike" cap="none" normalizeH="0" baseline="0" smtClean="0">
                        <a:ln>
                          <a:noFill/>
                        </a:ln>
                        <a:solidFill>
                          <a:schemeClr val="tx1"/>
                        </a:solidFill>
                        <a:effectLst/>
                        <a:latin typeface="Times New Roman" pitchFamily="18" charset="0"/>
                        <a:cs typeface="Arial" charset="0"/>
                      </a:endParaRP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200" b="1" i="0" u="none" strike="noStrike" cap="none" normalizeH="0" baseline="0" smtClean="0">
                          <a:ln>
                            <a:noFill/>
                          </a:ln>
                          <a:solidFill>
                            <a:schemeClr val="tx1"/>
                          </a:solidFill>
                          <a:effectLst/>
                          <a:latin typeface="Times New Roman" pitchFamily="18" charset="0"/>
                          <a:cs typeface="Arial" charset="0"/>
                        </a:rPr>
                        <a:t>Сертификат отличия 1-й степени.</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ru-RU" sz="2800" b="0" i="0" u="none" strike="noStrike" cap="none" normalizeH="0" baseline="0" smtClean="0">
                        <a:ln>
                          <a:noFill/>
                        </a:ln>
                        <a:solidFill>
                          <a:schemeClr val="tx1"/>
                        </a:solidFill>
                        <a:effectLst/>
                        <a:latin typeface="Calibri"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ru-RU" sz="1200" b="0" i="0" u="none" strike="noStrike" cap="none" normalizeH="0" baseline="0" smtClean="0">
                        <a:ln>
                          <a:noFill/>
                        </a:ln>
                        <a:solidFill>
                          <a:schemeClr val="tx1"/>
                        </a:solidFill>
                        <a:effectLst/>
                        <a:latin typeface="Times New Roman" pitchFamily="18" charset="0"/>
                        <a:cs typeface="Arial" charset="0"/>
                      </a:endParaRP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200" b="0" i="0" u="none" strike="noStrike" cap="none" normalizeH="0" baseline="0" smtClean="0">
                          <a:ln>
                            <a:noFill/>
                          </a:ln>
                          <a:solidFill>
                            <a:schemeClr val="tx1"/>
                          </a:solidFill>
                          <a:effectLst/>
                          <a:latin typeface="Times New Roman" pitchFamily="18" charset="0"/>
                          <a:cs typeface="Arial" charset="0"/>
                        </a:rPr>
                        <a:t>Подтвердила свою профессиональную компетенцию. Пройдя пед. Тестирование: </a:t>
                      </a:r>
                      <a:r>
                        <a:rPr kumimoji="0" lang="ru-RU" sz="1200" b="1" i="0" u="none" strike="noStrike" cap="none" normalizeH="0" baseline="0" smtClean="0">
                          <a:ln>
                            <a:noFill/>
                          </a:ln>
                          <a:solidFill>
                            <a:schemeClr val="tx1"/>
                          </a:solidFill>
                          <a:effectLst/>
                          <a:latin typeface="Times New Roman" pitchFamily="18" charset="0"/>
                          <a:cs typeface="Arial" charset="0"/>
                        </a:rPr>
                        <a:t>Профстандарт  педагога: основные положения и механизмы реализации.</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ru-RU" sz="2800" b="0"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ru-RU" sz="2800" b="0" i="0" u="none" strike="noStrike" cap="none" normalizeH="0" baseline="0" smtClean="0">
                        <a:ln>
                          <a:noFill/>
                        </a:ln>
                        <a:solidFill>
                          <a:schemeClr val="tx1"/>
                        </a:solidFill>
                        <a:effectLst/>
                        <a:latin typeface="Calibri" pitchFamily="34" charset="0"/>
                        <a:cs typeface="Arial" charset="0"/>
                      </a:endParaRP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200" b="0" i="0" u="none" strike="noStrike" cap="none" normalizeH="0" baseline="0" smtClean="0">
                          <a:ln>
                            <a:noFill/>
                          </a:ln>
                          <a:solidFill>
                            <a:schemeClr val="tx1"/>
                          </a:solidFill>
                          <a:effectLst/>
                          <a:latin typeface="Times New Roman" pitchFamily="18" charset="0"/>
                          <a:cs typeface="Arial" charset="0"/>
                        </a:rPr>
                        <a:t>16.03.2019г.</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16113">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ru-RU" sz="1200" b="1" i="0" u="none" strike="noStrike" cap="none" normalizeH="0" baseline="0" smtClean="0">
                        <a:ln>
                          <a:noFill/>
                        </a:ln>
                        <a:solidFill>
                          <a:schemeClr val="tx1"/>
                        </a:solidFill>
                        <a:effectLst/>
                        <a:latin typeface="Times New Roman" pitchFamily="18" charset="0"/>
                        <a:cs typeface="Arial" charset="0"/>
                      </a:endParaRP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200" b="1" i="0" u="none" strike="noStrike" cap="none" normalizeH="0" baseline="0" smtClean="0">
                          <a:ln>
                            <a:noFill/>
                          </a:ln>
                          <a:solidFill>
                            <a:schemeClr val="tx1"/>
                          </a:solidFill>
                          <a:effectLst/>
                          <a:latin typeface="Times New Roman" pitchFamily="18" charset="0"/>
                          <a:cs typeface="Arial" charset="0"/>
                        </a:rPr>
                        <a:t>Сертификат</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ru-RU" sz="1200" b="0" i="0" u="none" strike="noStrike" cap="none" normalizeH="0" baseline="0" smtClean="0">
                        <a:ln>
                          <a:noFill/>
                        </a:ln>
                        <a:solidFill>
                          <a:schemeClr val="tx1"/>
                        </a:solidFill>
                        <a:effectLst/>
                        <a:latin typeface="Times New Roman" pitchFamily="18" charset="0"/>
                        <a:cs typeface="Arial" charset="0"/>
                      </a:endParaRP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200" b="0" i="0" u="none" strike="noStrike" cap="none" normalizeH="0" baseline="0" smtClean="0">
                          <a:ln>
                            <a:noFill/>
                          </a:ln>
                          <a:solidFill>
                            <a:schemeClr val="tx1"/>
                          </a:solidFill>
                          <a:effectLst/>
                          <a:latin typeface="Times New Roman" pitchFamily="18" charset="0"/>
                          <a:cs typeface="Arial" charset="0"/>
                        </a:rPr>
                        <a:t>Основные средства повышения уровня профессиональной компетентности педагогических работников, как необходимого условия повышения качества современного образования.</a:t>
                      </a:r>
                      <a:endParaRPr kumimoji="0" lang="ru-RU" sz="2800" b="0"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ru-RU" sz="2800" b="0"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ru-RU" sz="1200" b="0" i="0" u="none" strike="noStrike" cap="none" normalizeH="0" baseline="0" smtClean="0">
                        <a:ln>
                          <a:noFill/>
                        </a:ln>
                        <a:solidFill>
                          <a:schemeClr val="tx1"/>
                        </a:solidFill>
                        <a:effectLst/>
                        <a:latin typeface="Times New Roman" pitchFamily="18" charset="0"/>
                        <a:cs typeface="Arial" charset="0"/>
                      </a:endParaRP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200" b="0" i="0" u="none" strike="noStrike" cap="none" normalizeH="0" baseline="0" smtClean="0">
                          <a:ln>
                            <a:noFill/>
                          </a:ln>
                          <a:solidFill>
                            <a:schemeClr val="tx1"/>
                          </a:solidFill>
                          <a:effectLst/>
                          <a:latin typeface="Times New Roman" pitchFamily="18" charset="0"/>
                          <a:cs typeface="Arial" charset="0"/>
                        </a:rPr>
                        <a:t>Номер сертификата</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200" b="0" i="0" u="none" strike="noStrike" cap="none" normalizeH="0" baseline="0" smtClean="0">
                          <a:ln>
                            <a:noFill/>
                          </a:ln>
                          <a:solidFill>
                            <a:schemeClr val="tx1"/>
                          </a:solidFill>
                          <a:effectLst/>
                          <a:latin typeface="Times New Roman" pitchFamily="18" charset="0"/>
                          <a:cs typeface="Arial" charset="0"/>
                        </a:rPr>
                        <a:t>СМ1783004 </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2800" b="0" i="0" u="none" strike="noStrike" cap="none" normalizeH="0" baseline="0" smtClean="0">
                          <a:ln>
                            <a:noFill/>
                          </a:ln>
                          <a:solidFill>
                            <a:schemeClr val="tx1"/>
                          </a:solidFill>
                          <a:effectLst/>
                          <a:latin typeface="Calibri" pitchFamily="34" charset="0"/>
                          <a:cs typeface="Arial" charset="0"/>
                        </a:rPr>
                        <a:t> </a:t>
                      </a:r>
                      <a:r>
                        <a:rPr kumimoji="0" lang="ru-RU" sz="1200" b="0" i="0" u="none" strike="noStrike" cap="none" normalizeH="0" baseline="0" smtClean="0">
                          <a:ln>
                            <a:noFill/>
                          </a:ln>
                          <a:solidFill>
                            <a:schemeClr val="tx1"/>
                          </a:solidFill>
                          <a:effectLst/>
                          <a:latin typeface="Times New Roman" pitchFamily="18" charset="0"/>
                          <a:cs typeface="Arial" charset="0"/>
                        </a:rPr>
                        <a:t>26.03.2020</a:t>
                      </a:r>
                      <a:r>
                        <a:rPr kumimoji="0" lang="ru-RU" sz="2800" b="0" i="0" u="none" strike="noStrike" cap="none" normalizeH="0" baseline="0" smtClean="0">
                          <a:ln>
                            <a:noFill/>
                          </a:ln>
                          <a:solidFill>
                            <a:schemeClr val="tx1"/>
                          </a:solidFill>
                          <a:effectLst/>
                          <a:latin typeface="Calibri" pitchFamily="34" charset="0"/>
                          <a:cs typeface="Arial"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58401" name="Picture 34" descr="Знанио возможности личного кабинета"/>
          <p:cNvPicPr>
            <a:picLocks noChangeAspect="1" noChangeArrowheads="1"/>
          </p:cNvPicPr>
          <p:nvPr/>
        </p:nvPicPr>
        <p:blipFill>
          <a:blip r:embed="rId3"/>
          <a:srcRect/>
          <a:stretch>
            <a:fillRect/>
          </a:stretch>
        </p:blipFill>
        <p:spPr bwMode="auto">
          <a:xfrm>
            <a:off x="5580063" y="1916113"/>
            <a:ext cx="1449387" cy="1449387"/>
          </a:xfrm>
          <a:prstGeom prst="rect">
            <a:avLst/>
          </a:prstGeom>
          <a:noFill/>
          <a:ln w="9525">
            <a:noFill/>
            <a:miter lim="800000"/>
            <a:headEnd/>
            <a:tailEnd/>
          </a:ln>
        </p:spPr>
      </p:pic>
      <p:pic>
        <p:nvPicPr>
          <p:cNvPr id="58402" name="Picture 35" descr="Солнечный свет"/>
          <p:cNvPicPr>
            <a:picLocks noChangeAspect="1" noChangeArrowheads="1"/>
          </p:cNvPicPr>
          <p:nvPr/>
        </p:nvPicPr>
        <p:blipFill>
          <a:blip r:embed="rId4"/>
          <a:srcRect/>
          <a:stretch>
            <a:fillRect/>
          </a:stretch>
        </p:blipFill>
        <p:spPr bwMode="auto">
          <a:xfrm>
            <a:off x="5580063" y="3860800"/>
            <a:ext cx="1441450" cy="1062038"/>
          </a:xfrm>
          <a:prstGeom prst="rect">
            <a:avLst/>
          </a:prstGeom>
          <a:noFill/>
          <a:ln w="9525">
            <a:noFill/>
            <a:miter lim="800000"/>
            <a:headEnd/>
            <a:tailEnd/>
          </a:ln>
        </p:spPr>
      </p:pic>
    </p:spTree>
  </p:cSld>
  <p:clrMapOvr>
    <a:masterClrMapping/>
  </p:clrMapOvr>
  <p:transition spd="slow" advClick="0" advTm="7000">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5" descr="40e233253335"/>
          <p:cNvPicPr>
            <a:picLocks noGrp="1" noChangeAspect="1" noChangeArrowheads="1"/>
          </p:cNvPicPr>
          <p:nvPr>
            <p:ph idx="4294967295"/>
          </p:nvPr>
        </p:nvPicPr>
        <p:blipFill>
          <a:blip r:embed="rId2"/>
          <a:srcRect/>
          <a:stretch>
            <a:fillRect/>
          </a:stretch>
        </p:blipFill>
        <p:spPr>
          <a:xfrm>
            <a:off x="0" y="0"/>
            <a:ext cx="9178925" cy="6858000"/>
          </a:xfrm>
        </p:spPr>
      </p:pic>
      <p:sp>
        <p:nvSpPr>
          <p:cNvPr id="59394" name="Заголовок 1"/>
          <p:cNvSpPr>
            <a:spLocks noGrp="1"/>
          </p:cNvSpPr>
          <p:nvPr>
            <p:ph type="title" idx="4294967295"/>
          </p:nvPr>
        </p:nvSpPr>
        <p:spPr>
          <a:xfrm>
            <a:off x="457200" y="549275"/>
            <a:ext cx="8229600" cy="3887788"/>
          </a:xfrm>
        </p:spPr>
        <p:txBody>
          <a:bodyPr/>
          <a:lstStyle/>
          <a:p>
            <a:pPr eaLnBrk="1" hangingPunct="1"/>
            <a:r>
              <a:rPr lang="ru-RU" b="1" smtClean="0">
                <a:solidFill>
                  <a:srgbClr val="C00000"/>
                </a:solidFill>
                <a:latin typeface="Microsoft Sans Serif" pitchFamily="34" charset="0"/>
                <a:cs typeface="Microsoft Sans Serif" pitchFamily="34" charset="0"/>
              </a:rPr>
              <a:t> </a:t>
            </a:r>
          </a:p>
        </p:txBody>
      </p:sp>
      <p:sp>
        <p:nvSpPr>
          <p:cNvPr id="59395" name="Прямоугольник 4"/>
          <p:cNvSpPr>
            <a:spLocks noChangeArrowheads="1"/>
          </p:cNvSpPr>
          <p:nvPr/>
        </p:nvSpPr>
        <p:spPr bwMode="auto">
          <a:xfrm>
            <a:off x="1214438" y="476250"/>
            <a:ext cx="6786562" cy="1247775"/>
          </a:xfrm>
          <a:prstGeom prst="rect">
            <a:avLst/>
          </a:prstGeom>
          <a:noFill/>
          <a:ln w="9525">
            <a:noFill/>
            <a:miter lim="800000"/>
            <a:headEnd/>
            <a:tailEnd/>
          </a:ln>
        </p:spPr>
        <p:txBody>
          <a:bodyPr>
            <a:spAutoFit/>
          </a:bodyPr>
          <a:lstStyle/>
          <a:p>
            <a:pPr algn="ctr"/>
            <a:r>
              <a:rPr lang="ru-RU" sz="2400"/>
              <a:t>Сертифицированные документы педагога.</a:t>
            </a:r>
          </a:p>
          <a:p>
            <a:endParaRPr lang="ru-RU" sz="2400"/>
          </a:p>
          <a:p>
            <a:endParaRPr lang="ru-RU" sz="1400">
              <a:latin typeface="Calibri" pitchFamily="34" charset="0"/>
            </a:endParaRPr>
          </a:p>
          <a:p>
            <a:r>
              <a:rPr lang="ru-RU" sz="1400">
                <a:latin typeface="Calibri" pitchFamily="34" charset="0"/>
              </a:rPr>
              <a:t>                                                                        </a:t>
            </a:r>
          </a:p>
        </p:txBody>
      </p:sp>
      <p:graphicFrame>
        <p:nvGraphicFramePr>
          <p:cNvPr id="67589" name="Group 5"/>
          <p:cNvGraphicFramePr>
            <a:graphicFrameLocks noGrp="1"/>
          </p:cNvGraphicFramePr>
          <p:nvPr/>
        </p:nvGraphicFramePr>
        <p:xfrm>
          <a:off x="1258888" y="981075"/>
          <a:ext cx="6626225" cy="493713"/>
        </p:xfrm>
        <a:graphic>
          <a:graphicData uri="http://schemas.openxmlformats.org/drawingml/2006/table">
            <a:tbl>
              <a:tblPr/>
              <a:tblGrid>
                <a:gridCol w="1296987"/>
                <a:gridCol w="2303463"/>
                <a:gridCol w="1944687"/>
                <a:gridCol w="1081088"/>
              </a:tblGrid>
              <a:tr h="43180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200" b="1" i="0" u="none" strike="noStrike" cap="none" normalizeH="0" baseline="0" smtClean="0">
                          <a:ln>
                            <a:noFill/>
                          </a:ln>
                          <a:solidFill>
                            <a:schemeClr val="tx1"/>
                          </a:solidFill>
                          <a:effectLst/>
                          <a:latin typeface="Times New Roman" pitchFamily="18" charset="0"/>
                        </a:rPr>
                        <a:t>название </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200" b="1" i="0" u="none" strike="noStrike" cap="none" normalizeH="0" baseline="0" smtClean="0">
                          <a:ln>
                            <a:noFill/>
                          </a:ln>
                          <a:solidFill>
                            <a:schemeClr val="tx1"/>
                          </a:solidFill>
                          <a:effectLst/>
                          <a:latin typeface="Times New Roman" pitchFamily="18" charset="0"/>
                        </a:rPr>
                        <a:t>документа</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200" b="1" i="0" u="none" strike="noStrike" cap="none" normalizeH="0" baseline="0" smtClean="0">
                          <a:ln>
                            <a:noFill/>
                          </a:ln>
                          <a:solidFill>
                            <a:schemeClr val="tx1"/>
                          </a:solidFill>
                          <a:effectLst/>
                          <a:latin typeface="Times New Roman" pitchFamily="18" charset="0"/>
                        </a:rPr>
                        <a:t>содержание</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200" b="1" i="0" u="none" strike="noStrike" cap="none" normalizeH="0" baseline="0" smtClean="0">
                          <a:ln>
                            <a:noFill/>
                          </a:ln>
                          <a:solidFill>
                            <a:schemeClr val="tx1"/>
                          </a:solidFill>
                          <a:effectLst/>
                          <a:latin typeface="Times New Roman" pitchFamily="18" charset="0"/>
                        </a:rPr>
                        <a:t>организация, </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200" b="1" i="0" u="none" strike="noStrike" cap="none" normalizeH="0" baseline="0" smtClean="0">
                          <a:ln>
                            <a:noFill/>
                          </a:ln>
                          <a:solidFill>
                            <a:schemeClr val="tx1"/>
                          </a:solidFill>
                          <a:effectLst/>
                          <a:latin typeface="Times New Roman" pitchFamily="18" charset="0"/>
                        </a:rPr>
                        <a:t>выдавшая документ</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200" b="1" i="0" u="none" strike="noStrike" cap="none" normalizeH="0" baseline="0" smtClean="0">
                          <a:ln>
                            <a:noFill/>
                          </a:ln>
                          <a:solidFill>
                            <a:schemeClr val="tx1"/>
                          </a:solidFill>
                          <a:effectLst/>
                          <a:latin typeface="Times New Roman" pitchFamily="18" charset="0"/>
                        </a:rPr>
                        <a:t>дата</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67601" name="Group 17"/>
          <p:cNvGraphicFramePr>
            <a:graphicFrameLocks noGrp="1"/>
          </p:cNvGraphicFramePr>
          <p:nvPr/>
        </p:nvGraphicFramePr>
        <p:xfrm>
          <a:off x="1258888" y="1484313"/>
          <a:ext cx="6626225" cy="3622675"/>
        </p:xfrm>
        <a:graphic>
          <a:graphicData uri="http://schemas.openxmlformats.org/drawingml/2006/table">
            <a:tbl>
              <a:tblPr/>
              <a:tblGrid>
                <a:gridCol w="1296987"/>
                <a:gridCol w="2303463"/>
                <a:gridCol w="1944687"/>
                <a:gridCol w="1081088"/>
              </a:tblGrid>
              <a:tr h="1081088">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ru-RU" sz="1200" b="1" i="0" u="none" strike="noStrike" cap="none" normalizeH="0" baseline="0" smtClean="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200" b="1" i="0" u="none" strike="noStrike" cap="none" normalizeH="0" baseline="0" smtClean="0">
                          <a:ln>
                            <a:noFill/>
                          </a:ln>
                          <a:solidFill>
                            <a:schemeClr val="tx1"/>
                          </a:solidFill>
                          <a:effectLst/>
                          <a:latin typeface="Times New Roman" pitchFamily="18" charset="0"/>
                        </a:rPr>
                        <a:t>Сертификат</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200" b="1" i="0" u="none" strike="noStrike" cap="none" normalizeH="0" baseline="0" smtClean="0">
                          <a:ln>
                            <a:noFill/>
                          </a:ln>
                          <a:solidFill>
                            <a:schemeClr val="tx1"/>
                          </a:solidFill>
                          <a:effectLst/>
                          <a:latin typeface="Times New Roman" pitchFamily="18" charset="0"/>
                        </a:rPr>
                        <a:t>    № 083171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200" b="0" i="0" u="none" strike="noStrike" cap="none" normalizeH="0" baseline="0" smtClean="0">
                          <a:ln>
                            <a:noFill/>
                          </a:ln>
                          <a:solidFill>
                            <a:schemeClr val="tx1"/>
                          </a:solidFill>
                          <a:effectLst/>
                          <a:latin typeface="Times New Roman" pitchFamily="18" charset="0"/>
                        </a:rPr>
                        <a:t> </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200" b="0" i="0" u="none" strike="noStrike" cap="none" normalizeH="0" baseline="0" smtClean="0">
                          <a:ln>
                            <a:noFill/>
                          </a:ln>
                          <a:solidFill>
                            <a:schemeClr val="tx1"/>
                          </a:solidFill>
                          <a:effectLst/>
                          <a:latin typeface="Times New Roman" pitchFamily="18" charset="0"/>
                        </a:rPr>
                        <a:t>О прохождении обучения на  форуме «Педагоги России: инновации в образовании» </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ru-RU" sz="1200" b="0" i="0" u="none" strike="noStrike" cap="none" normalizeH="0" baseline="0" smtClean="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ru-RU"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ru-RU"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ru-RU" sz="2800" b="0" i="0" u="none" strike="noStrike" cap="none" normalizeH="0" baseline="0" smtClean="0">
                        <a:ln>
                          <a:noFill/>
                        </a:ln>
                        <a:solidFill>
                          <a:schemeClr val="tx1"/>
                        </a:solidFill>
                        <a:effectLst/>
                        <a:latin typeface="Calibri" pitchFamily="34" charset="0"/>
                      </a:endParaRP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200" b="0" i="0" u="none" strike="noStrike" cap="none" normalizeH="0" baseline="0" smtClean="0">
                          <a:ln>
                            <a:noFill/>
                          </a:ln>
                          <a:solidFill>
                            <a:schemeClr val="tx1"/>
                          </a:solidFill>
                          <a:effectLst/>
                          <a:latin typeface="Times New Roman" pitchFamily="18" charset="0"/>
                        </a:rPr>
                        <a:t>03.03.2020г.</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32000">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ru-RU" sz="1200" b="1" i="0" u="none" strike="noStrike" cap="none" normalizeH="0" baseline="0" smtClean="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200" b="1" i="0" u="none" strike="noStrike" cap="none" normalizeH="0" baseline="0" smtClean="0">
                          <a:ln>
                            <a:noFill/>
                          </a:ln>
                          <a:solidFill>
                            <a:schemeClr val="tx1"/>
                          </a:solidFill>
                          <a:effectLst/>
                          <a:latin typeface="Times New Roman" pitchFamily="18" charset="0"/>
                        </a:rPr>
                        <a:t>Сертификат</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200" b="1" i="0" u="none" strike="noStrike" cap="none" normalizeH="0" baseline="0" smtClean="0">
                          <a:ln>
                            <a:noFill/>
                          </a:ln>
                          <a:solidFill>
                            <a:schemeClr val="tx1"/>
                          </a:solidFill>
                          <a:effectLst/>
                          <a:latin typeface="Times New Roman" pitchFamily="18" charset="0"/>
                        </a:rPr>
                        <a:t>№ 046080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200" b="0" i="0" u="none" strike="noStrike" cap="none" normalizeH="0" baseline="0" smtClean="0">
                          <a:ln>
                            <a:noFill/>
                          </a:ln>
                          <a:solidFill>
                            <a:schemeClr val="tx1"/>
                          </a:solidFill>
                          <a:effectLst/>
                          <a:latin typeface="Times New Roman" pitchFamily="18" charset="0"/>
                        </a:rPr>
                        <a:t>Изучила программу тренинга, направленную на развитие креативности у детей.</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200" b="0" i="0" u="none" strike="noStrike" cap="none" normalizeH="0" baseline="0" smtClean="0">
                          <a:ln>
                            <a:noFill/>
                          </a:ln>
                          <a:solidFill>
                            <a:schemeClr val="tx1"/>
                          </a:solidFill>
                          <a:effectLst/>
                          <a:latin typeface="Times New Roman" pitchFamily="18" charset="0"/>
                        </a:rPr>
                        <a:t>Прошла практические занятия по изучению методик развития креативного мышления средствами различных видов изобразительной деятельности.</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ru-RU"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ru-RU" sz="2800" b="0" i="0" u="none" strike="noStrike" cap="none" normalizeH="0" baseline="0" smtClean="0">
                        <a:ln>
                          <a:noFill/>
                        </a:ln>
                        <a:solidFill>
                          <a:schemeClr val="tx1"/>
                        </a:solidFill>
                        <a:effectLst/>
                        <a:latin typeface="Calibri" pitchFamily="34" charset="0"/>
                      </a:endParaRP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200" b="0" i="0" u="none" strike="noStrike" cap="none" normalizeH="0" baseline="0" smtClean="0">
                          <a:ln>
                            <a:noFill/>
                          </a:ln>
                          <a:solidFill>
                            <a:schemeClr val="tx1"/>
                          </a:solidFill>
                          <a:effectLst/>
                          <a:latin typeface="Times New Roman" pitchFamily="18" charset="0"/>
                        </a:rPr>
                        <a:t>03.03.2020г.</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ru-RU"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59425" name="Picture 34" descr="1573051771_forum"/>
          <p:cNvPicPr>
            <a:picLocks noChangeAspect="1" noChangeArrowheads="1"/>
          </p:cNvPicPr>
          <p:nvPr/>
        </p:nvPicPr>
        <p:blipFill>
          <a:blip r:embed="rId3"/>
          <a:srcRect/>
          <a:stretch>
            <a:fillRect/>
          </a:stretch>
        </p:blipFill>
        <p:spPr bwMode="auto">
          <a:xfrm>
            <a:off x="5003800" y="1700213"/>
            <a:ext cx="1584325" cy="1055687"/>
          </a:xfrm>
          <a:prstGeom prst="rect">
            <a:avLst/>
          </a:prstGeom>
          <a:noFill/>
          <a:ln w="9525">
            <a:noFill/>
            <a:miter lim="800000"/>
            <a:headEnd/>
            <a:tailEnd/>
          </a:ln>
        </p:spPr>
      </p:pic>
      <p:pic>
        <p:nvPicPr>
          <p:cNvPr id="59426" name="Picture 35" descr="1573051771_forum"/>
          <p:cNvPicPr>
            <a:picLocks noChangeAspect="1" noChangeArrowheads="1"/>
          </p:cNvPicPr>
          <p:nvPr/>
        </p:nvPicPr>
        <p:blipFill>
          <a:blip r:embed="rId3"/>
          <a:srcRect/>
          <a:stretch>
            <a:fillRect/>
          </a:stretch>
        </p:blipFill>
        <p:spPr bwMode="auto">
          <a:xfrm>
            <a:off x="5219700" y="3141663"/>
            <a:ext cx="1223963" cy="815975"/>
          </a:xfrm>
          <a:prstGeom prst="rect">
            <a:avLst/>
          </a:prstGeom>
          <a:noFill/>
          <a:ln w="9525">
            <a:noFill/>
            <a:miter lim="800000"/>
            <a:headEnd/>
            <a:tailEnd/>
          </a:ln>
        </p:spPr>
      </p:pic>
      <p:pic>
        <p:nvPicPr>
          <p:cNvPr id="59427" name="Picture 36" descr="19"/>
          <p:cNvPicPr>
            <a:picLocks noChangeAspect="1" noChangeArrowheads="1"/>
          </p:cNvPicPr>
          <p:nvPr/>
        </p:nvPicPr>
        <p:blipFill>
          <a:blip r:embed="rId4"/>
          <a:srcRect/>
          <a:stretch>
            <a:fillRect/>
          </a:stretch>
        </p:blipFill>
        <p:spPr bwMode="auto">
          <a:xfrm>
            <a:off x="5219700" y="4005263"/>
            <a:ext cx="1173163" cy="1000125"/>
          </a:xfrm>
          <a:prstGeom prst="rect">
            <a:avLst/>
          </a:prstGeom>
          <a:noFill/>
          <a:ln w="9525">
            <a:noFill/>
            <a:miter lim="800000"/>
            <a:headEnd/>
            <a:tailEnd/>
          </a:ln>
        </p:spPr>
      </p:pic>
      <p:graphicFrame>
        <p:nvGraphicFramePr>
          <p:cNvPr id="59450" name="Group 58"/>
          <p:cNvGraphicFramePr>
            <a:graphicFrameLocks noGrp="1"/>
          </p:cNvGraphicFramePr>
          <p:nvPr/>
        </p:nvGraphicFramePr>
        <p:xfrm>
          <a:off x="1258888" y="5084763"/>
          <a:ext cx="6626225" cy="1152525"/>
        </p:xfrm>
        <a:graphic>
          <a:graphicData uri="http://schemas.openxmlformats.org/drawingml/2006/table">
            <a:tbl>
              <a:tblPr/>
              <a:tblGrid>
                <a:gridCol w="1296987"/>
                <a:gridCol w="2303463"/>
                <a:gridCol w="1944687"/>
                <a:gridCol w="1081088"/>
              </a:tblGrid>
              <a:tr h="1152525">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200" b="1" i="0" u="none" strike="noStrike" cap="none" normalizeH="0" baseline="0" smtClean="0">
                          <a:ln>
                            <a:noFill/>
                          </a:ln>
                          <a:solidFill>
                            <a:schemeClr val="tx1"/>
                          </a:solidFill>
                          <a:effectLst/>
                          <a:latin typeface="Times New Roman" pitchFamily="18" charset="0"/>
                          <a:cs typeface="Arial" charset="0"/>
                        </a:rPr>
                        <a:t>Сертификат</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200" b="1" i="0" u="none" strike="noStrike" cap="none" normalizeH="0" baseline="0" smtClean="0">
                          <a:ln>
                            <a:noFill/>
                          </a:ln>
                          <a:solidFill>
                            <a:schemeClr val="tx1"/>
                          </a:solidFill>
                          <a:effectLst/>
                          <a:latin typeface="Times New Roman" pitchFamily="18" charset="0"/>
                          <a:cs typeface="Arial" charset="0"/>
                        </a:rPr>
                        <a:t>Участника</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200" b="1" i="0" u="none" strike="noStrike" cap="none" normalizeH="0" baseline="0" smtClean="0">
                          <a:ln>
                            <a:noFill/>
                          </a:ln>
                          <a:solidFill>
                            <a:schemeClr val="tx1"/>
                          </a:solidFill>
                          <a:effectLst/>
                          <a:latin typeface="Times New Roman" pitchFamily="18" charset="0"/>
                          <a:cs typeface="Arial" charset="0"/>
                        </a:rPr>
                        <a:t> №</a:t>
                      </a:r>
                      <a:r>
                        <a:rPr kumimoji="0" lang="en-US" sz="1200" b="1" i="0" u="none" strike="noStrike" cap="none" normalizeH="0" baseline="0" smtClean="0">
                          <a:ln>
                            <a:noFill/>
                          </a:ln>
                          <a:solidFill>
                            <a:schemeClr val="tx1"/>
                          </a:solidFill>
                          <a:effectLst/>
                          <a:latin typeface="Times New Roman" pitchFamily="18" charset="0"/>
                          <a:cs typeface="Arial" charset="0"/>
                        </a:rPr>
                        <a:t> OD-</a:t>
                      </a:r>
                      <a:r>
                        <a:rPr kumimoji="0" lang="ru-RU" sz="1200" b="1" i="0" u="none" strike="noStrike" cap="none" normalizeH="0" baseline="0" smtClean="0">
                          <a:ln>
                            <a:noFill/>
                          </a:ln>
                          <a:solidFill>
                            <a:schemeClr val="tx1"/>
                          </a:solidFill>
                          <a:effectLst/>
                          <a:latin typeface="Times New Roman" pitchFamily="18" charset="0"/>
                          <a:cs typeface="Arial" charset="0"/>
                        </a:rPr>
                        <a:t>80147-1762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200" b="0" i="0" u="none" strike="noStrike" cap="none" normalizeH="0" baseline="0" smtClean="0">
                          <a:ln>
                            <a:noFill/>
                          </a:ln>
                          <a:solidFill>
                            <a:schemeClr val="tx1"/>
                          </a:solidFill>
                          <a:effectLst/>
                          <a:latin typeface="Times New Roman" pitchFamily="18" charset="0"/>
                        </a:rPr>
                        <a:t>Международный конкурс творческих работ*Космическая мастерская-2020* ко Дню космонавтики.</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ru-RU" sz="1200" b="0" i="0" u="none" strike="noStrike" cap="none" normalizeH="0" baseline="0" smtClean="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200" b="0" i="0" u="none" strike="noStrike" cap="none" normalizeH="0" baseline="0" smtClean="0">
                          <a:ln>
                            <a:noFill/>
                          </a:ln>
                          <a:solidFill>
                            <a:schemeClr val="tx1"/>
                          </a:solidFill>
                          <a:effectLst/>
                          <a:latin typeface="Times New Roman" pitchFamily="18" charset="0"/>
                        </a:rPr>
                        <a:t>Одарённость.ру </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200" b="0" i="0" u="none" strike="noStrike" cap="none" normalizeH="0" baseline="0" smtClean="0">
                          <a:ln>
                            <a:noFill/>
                          </a:ln>
                          <a:solidFill>
                            <a:schemeClr val="tx1"/>
                          </a:solidFill>
                          <a:effectLst/>
                          <a:latin typeface="Times New Roman" pitchFamily="18" charset="0"/>
                        </a:rPr>
                        <a:t>https://ya-odarennost.ru/</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ru-RU" sz="1200" b="0" i="0" u="none" strike="noStrike" cap="none" normalizeH="0" baseline="0" smtClean="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ru-RU" sz="1200" b="0" i="0" u="none" strike="noStrike" cap="none" normalizeH="0" baseline="0" smtClean="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200" b="0" i="0" u="none" strike="noStrike" cap="none" normalizeH="0" baseline="0" smtClean="0">
                          <a:ln>
                            <a:noFill/>
                          </a:ln>
                          <a:solidFill>
                            <a:schemeClr val="tx1"/>
                          </a:solidFill>
                          <a:effectLst/>
                          <a:latin typeface="Times New Roman" pitchFamily="18" charset="0"/>
                        </a:rPr>
                        <a:t>12.042020г.</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slow" advClick="0" advTm="7000">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7" name="Picture 5" descr="40e233253335"/>
          <p:cNvPicPr>
            <a:picLocks noGrp="1" noChangeAspect="1" noChangeArrowheads="1"/>
          </p:cNvPicPr>
          <p:nvPr>
            <p:ph idx="4294967295"/>
          </p:nvPr>
        </p:nvPicPr>
        <p:blipFill>
          <a:blip r:embed="rId2"/>
          <a:srcRect/>
          <a:stretch>
            <a:fillRect/>
          </a:stretch>
        </p:blipFill>
        <p:spPr>
          <a:xfrm>
            <a:off x="0" y="0"/>
            <a:ext cx="9144000" cy="6858000"/>
          </a:xfrm>
        </p:spPr>
      </p:pic>
      <p:sp>
        <p:nvSpPr>
          <p:cNvPr id="60418" name="Rectangle 1"/>
          <p:cNvSpPr>
            <a:spLocks noChangeArrowheads="1"/>
          </p:cNvSpPr>
          <p:nvPr/>
        </p:nvSpPr>
        <p:spPr bwMode="auto">
          <a:xfrm>
            <a:off x="1214438" y="4792663"/>
            <a:ext cx="6786562" cy="276225"/>
          </a:xfrm>
          <a:prstGeom prst="rect">
            <a:avLst/>
          </a:prstGeom>
          <a:noFill/>
          <a:ln w="9525">
            <a:noFill/>
            <a:miter lim="800000"/>
            <a:headEnd/>
            <a:tailEnd/>
          </a:ln>
        </p:spPr>
        <p:txBody>
          <a:bodyPr anchor="ctr">
            <a:spAutoFit/>
          </a:bodyPr>
          <a:lstStyle/>
          <a:p>
            <a:pPr algn="just"/>
            <a:r>
              <a:rPr lang="ru-RU" altLang="zh-CN">
                <a:solidFill>
                  <a:srgbClr val="000099"/>
                </a:solidFill>
                <a:latin typeface="Liberation Serif"/>
              </a:rPr>
              <a:t>      </a:t>
            </a:r>
            <a:endParaRPr lang="ru-RU" altLang="zh-CN">
              <a:latin typeface="Calibri" pitchFamily="34" charset="0"/>
            </a:endParaRPr>
          </a:p>
        </p:txBody>
      </p:sp>
      <p:sp>
        <p:nvSpPr>
          <p:cNvPr id="60419" name="Rectangle 4"/>
          <p:cNvSpPr>
            <a:spLocks noChangeArrowheads="1"/>
          </p:cNvSpPr>
          <p:nvPr/>
        </p:nvSpPr>
        <p:spPr bwMode="auto">
          <a:xfrm>
            <a:off x="1547813" y="620713"/>
            <a:ext cx="6264275" cy="457200"/>
          </a:xfrm>
          <a:prstGeom prst="rect">
            <a:avLst/>
          </a:prstGeom>
          <a:noFill/>
          <a:ln w="9525">
            <a:noFill/>
            <a:miter lim="800000"/>
            <a:headEnd/>
            <a:tailEnd/>
          </a:ln>
        </p:spPr>
        <p:txBody>
          <a:bodyPr>
            <a:spAutoFit/>
          </a:bodyPr>
          <a:lstStyle/>
          <a:p>
            <a:r>
              <a:rPr lang="ru-RU" sz="2400"/>
              <a:t>Сертифицированные документы педагога.</a:t>
            </a:r>
          </a:p>
        </p:txBody>
      </p:sp>
      <p:graphicFrame>
        <p:nvGraphicFramePr>
          <p:cNvPr id="58439" name="Group 71"/>
          <p:cNvGraphicFramePr>
            <a:graphicFrameLocks noGrp="1"/>
          </p:cNvGraphicFramePr>
          <p:nvPr/>
        </p:nvGraphicFramePr>
        <p:xfrm>
          <a:off x="1331913" y="1125538"/>
          <a:ext cx="6553200" cy="503237"/>
        </p:xfrm>
        <a:graphic>
          <a:graphicData uri="http://schemas.openxmlformats.org/drawingml/2006/table">
            <a:tbl>
              <a:tblPr/>
              <a:tblGrid>
                <a:gridCol w="1152525"/>
                <a:gridCol w="2519362"/>
                <a:gridCol w="1800225"/>
                <a:gridCol w="1081088"/>
              </a:tblGrid>
              <a:tr h="5032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200" b="1" i="0" u="none" strike="noStrike" cap="none" normalizeH="0" baseline="0" smtClean="0">
                          <a:ln>
                            <a:noFill/>
                          </a:ln>
                          <a:solidFill>
                            <a:schemeClr val="tx1"/>
                          </a:solidFill>
                          <a:effectLst/>
                          <a:latin typeface="Times New Roman" pitchFamily="18" charset="0"/>
                        </a:rPr>
                        <a:t>название </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200" b="1" i="0" u="none" strike="noStrike" cap="none" normalizeH="0" baseline="0" smtClean="0">
                          <a:ln>
                            <a:noFill/>
                          </a:ln>
                          <a:solidFill>
                            <a:schemeClr val="tx1"/>
                          </a:solidFill>
                          <a:effectLst/>
                          <a:latin typeface="Times New Roman" pitchFamily="18" charset="0"/>
                        </a:rPr>
                        <a:t>документа</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200" b="1" i="0" u="none" strike="noStrike" cap="none" normalizeH="0" baseline="0" smtClean="0">
                          <a:ln>
                            <a:noFill/>
                          </a:ln>
                          <a:solidFill>
                            <a:schemeClr val="tx1"/>
                          </a:solidFill>
                          <a:effectLst/>
                          <a:latin typeface="Times New Roman" pitchFamily="18" charset="0"/>
                        </a:rPr>
                        <a:t>содержание</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200" b="1" i="0" u="none" strike="noStrike" cap="none" normalizeH="0" baseline="0" smtClean="0">
                          <a:ln>
                            <a:noFill/>
                          </a:ln>
                          <a:solidFill>
                            <a:schemeClr val="tx1"/>
                          </a:solidFill>
                          <a:effectLst/>
                          <a:latin typeface="Times New Roman" pitchFamily="18" charset="0"/>
                        </a:rPr>
                        <a:t>организация, </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200" b="1" i="0" u="none" strike="noStrike" cap="none" normalizeH="0" baseline="0" smtClean="0">
                          <a:ln>
                            <a:noFill/>
                          </a:ln>
                          <a:solidFill>
                            <a:schemeClr val="tx1"/>
                          </a:solidFill>
                          <a:effectLst/>
                          <a:latin typeface="Times New Roman" pitchFamily="18" charset="0"/>
                        </a:rPr>
                        <a:t>выдавшая документ</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200" b="1" i="0" u="none" strike="noStrike" cap="none" normalizeH="0" baseline="0" smtClean="0">
                          <a:ln>
                            <a:noFill/>
                          </a:ln>
                          <a:solidFill>
                            <a:schemeClr val="tx1"/>
                          </a:solidFill>
                          <a:effectLst/>
                          <a:latin typeface="Times New Roman" pitchFamily="18" charset="0"/>
                        </a:rPr>
                        <a:t>дата</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95263" name="Group 31"/>
          <p:cNvGraphicFramePr>
            <a:graphicFrameLocks noGrp="1"/>
          </p:cNvGraphicFramePr>
          <p:nvPr/>
        </p:nvGraphicFramePr>
        <p:xfrm>
          <a:off x="1331913" y="1628775"/>
          <a:ext cx="6551612" cy="4464050"/>
        </p:xfrm>
        <a:graphic>
          <a:graphicData uri="http://schemas.openxmlformats.org/drawingml/2006/table">
            <a:tbl>
              <a:tblPr/>
              <a:tblGrid>
                <a:gridCol w="1152525"/>
                <a:gridCol w="2519362"/>
                <a:gridCol w="1800225"/>
                <a:gridCol w="1079500"/>
              </a:tblGrid>
              <a:tr h="4464050">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ru-RU" sz="1200" b="1" i="0" u="none" strike="noStrike" cap="none" normalizeH="0" baseline="0" smtClean="0">
                        <a:ln>
                          <a:noFill/>
                        </a:ln>
                        <a:solidFill>
                          <a:schemeClr val="tx1"/>
                        </a:solidFill>
                        <a:effectLst/>
                        <a:latin typeface="Times New Roman" pitchFamily="18" charset="0"/>
                        <a:cs typeface="Arial" charset="0"/>
                      </a:endParaRP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200" b="1" i="0" u="none" strike="noStrike" cap="none" normalizeH="0" baseline="0" smtClean="0">
                          <a:ln>
                            <a:noFill/>
                          </a:ln>
                          <a:solidFill>
                            <a:schemeClr val="tx1"/>
                          </a:solidFill>
                          <a:effectLst/>
                          <a:latin typeface="Times New Roman" pitchFamily="18" charset="0"/>
                          <a:cs typeface="Arial" charset="0"/>
                        </a:rPr>
                        <a:t>Сертификат </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200" b="1" i="0" u="none" strike="noStrike" cap="none" normalizeH="0" baseline="0" smtClean="0">
                          <a:ln>
                            <a:noFill/>
                          </a:ln>
                          <a:solidFill>
                            <a:schemeClr val="tx1"/>
                          </a:solidFill>
                          <a:effectLst/>
                          <a:latin typeface="Times New Roman" pitchFamily="18" charset="0"/>
                          <a:cs typeface="Arial" charset="0"/>
                        </a:rPr>
                        <a:t>№ Е-44007 </a:t>
                      </a:r>
                      <a:endParaRPr kumimoji="0" lang="ru-RU" sz="2800" b="0" i="0" u="none" strike="noStrike" cap="none" normalizeH="0" baseline="0" smtClean="0">
                        <a:ln>
                          <a:noFill/>
                        </a:ln>
                        <a:solidFill>
                          <a:schemeClr val="tx1"/>
                        </a:solidFill>
                        <a:effectLst/>
                        <a:latin typeface="Calibri"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200" b="0" i="0" u="none" strike="noStrike" cap="none" normalizeH="0" baseline="0" smtClean="0">
                          <a:ln>
                            <a:noFill/>
                          </a:ln>
                          <a:solidFill>
                            <a:schemeClr val="tx1"/>
                          </a:solidFill>
                          <a:effectLst/>
                          <a:latin typeface="Times New Roman" pitchFamily="18" charset="0"/>
                          <a:cs typeface="Arial" charset="0"/>
                        </a:rPr>
                        <a:t>О прохождении курса вебинаров :</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000" b="0" i="0" u="none" strike="noStrike" cap="none" normalizeH="0" baseline="0" smtClean="0">
                          <a:ln>
                            <a:noFill/>
                          </a:ln>
                          <a:solidFill>
                            <a:schemeClr val="tx1"/>
                          </a:solidFill>
                          <a:effectLst/>
                          <a:latin typeface="Times New Roman" pitchFamily="18" charset="0"/>
                          <a:cs typeface="Arial" charset="0"/>
                        </a:rPr>
                        <a:t>1.Реализация образовательной области «Познавательное развитие»</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000" b="0" i="0" u="none" strike="noStrike" cap="none" normalizeH="0" baseline="0" smtClean="0">
                          <a:ln>
                            <a:noFill/>
                          </a:ln>
                          <a:solidFill>
                            <a:schemeClr val="tx1"/>
                          </a:solidFill>
                          <a:effectLst/>
                          <a:latin typeface="Times New Roman" pitchFamily="18" charset="0"/>
                          <a:cs typeface="Arial" charset="0"/>
                        </a:rPr>
                        <a:t>2.Компетентное родительство</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000" b="0" i="0" u="none" strike="noStrike" cap="none" normalizeH="0" baseline="0" smtClean="0">
                          <a:ln>
                            <a:noFill/>
                          </a:ln>
                          <a:solidFill>
                            <a:schemeClr val="tx1"/>
                          </a:solidFill>
                          <a:effectLst/>
                          <a:latin typeface="Times New Roman" pitchFamily="18" charset="0"/>
                          <a:cs typeface="Arial" charset="0"/>
                        </a:rPr>
                        <a:t>3.Реализация программ инклюзивного образования</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000" b="0" i="0" u="none" strike="noStrike" cap="none" normalizeH="0" baseline="0" smtClean="0">
                          <a:ln>
                            <a:noFill/>
                          </a:ln>
                          <a:solidFill>
                            <a:schemeClr val="tx1"/>
                          </a:solidFill>
                          <a:effectLst/>
                          <a:latin typeface="Times New Roman" pitchFamily="18" charset="0"/>
                          <a:cs typeface="Arial" charset="0"/>
                        </a:rPr>
                        <a:t>4.Управление ДОО: современные требования</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000" b="0" i="0" u="none" strike="noStrike" cap="none" normalizeH="0" baseline="0" smtClean="0">
                          <a:ln>
                            <a:noFill/>
                          </a:ln>
                          <a:solidFill>
                            <a:schemeClr val="tx1"/>
                          </a:solidFill>
                          <a:effectLst/>
                          <a:latin typeface="Times New Roman" pitchFamily="18" charset="0"/>
                          <a:cs typeface="Arial" charset="0"/>
                        </a:rPr>
                        <a:t>5.Реализация программ для детей раннего возраста</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000" b="0" i="0" u="none" strike="noStrike" cap="none" normalizeH="0" baseline="0" smtClean="0">
                          <a:ln>
                            <a:noFill/>
                          </a:ln>
                          <a:solidFill>
                            <a:schemeClr val="tx1"/>
                          </a:solidFill>
                          <a:effectLst/>
                          <a:latin typeface="Times New Roman" pitchFamily="18" charset="0"/>
                          <a:cs typeface="Arial" charset="0"/>
                        </a:rPr>
                        <a:t>6.Реализация образовательной области «Художественно-эстетическое развитие»</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000" b="0" i="0" u="none" strike="noStrike" cap="none" normalizeH="0" baseline="0" smtClean="0">
                          <a:ln>
                            <a:noFill/>
                          </a:ln>
                          <a:solidFill>
                            <a:schemeClr val="tx1"/>
                          </a:solidFill>
                          <a:effectLst/>
                          <a:latin typeface="Times New Roman" pitchFamily="18" charset="0"/>
                          <a:cs typeface="Arial" charset="0"/>
                        </a:rPr>
                        <a:t>7.Реализация образовательной области «Социально-коммуникативное развитие»</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000" b="0" i="0" u="none" strike="noStrike" cap="none" normalizeH="0" baseline="0" smtClean="0">
                          <a:ln>
                            <a:noFill/>
                          </a:ln>
                          <a:solidFill>
                            <a:schemeClr val="tx1"/>
                          </a:solidFill>
                          <a:effectLst/>
                          <a:latin typeface="Times New Roman" pitchFamily="18" charset="0"/>
                          <a:cs typeface="Arial" charset="0"/>
                        </a:rPr>
                        <a:t>8.Реализация образовательной области «Физическое развитие»</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000" b="0" i="0" u="none" strike="noStrike" cap="none" normalizeH="0" baseline="0" smtClean="0">
                          <a:ln>
                            <a:noFill/>
                          </a:ln>
                          <a:solidFill>
                            <a:schemeClr val="tx1"/>
                          </a:solidFill>
                          <a:effectLst/>
                          <a:latin typeface="Times New Roman" pitchFamily="18" charset="0"/>
                          <a:cs typeface="Arial" charset="0"/>
                        </a:rPr>
                        <a:t>9.Духовно-нравственное воспитание детей дошкольного возраста</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000" b="0" i="0" u="none" strike="noStrike" cap="none" normalizeH="0" baseline="0" smtClean="0">
                          <a:ln>
                            <a:noFill/>
                          </a:ln>
                          <a:solidFill>
                            <a:schemeClr val="tx1"/>
                          </a:solidFill>
                          <a:effectLst/>
                          <a:latin typeface="Times New Roman" pitchFamily="18" charset="0"/>
                          <a:cs typeface="Arial" charset="0"/>
                        </a:rPr>
                        <a:t>10.Реализация образовательной области «Речевое развитие»</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ru-RU" sz="1000" b="0" i="0" u="none" strike="noStrike" cap="none" normalizeH="0" baseline="0" smtClean="0">
                        <a:ln>
                          <a:noFill/>
                        </a:ln>
                        <a:solidFill>
                          <a:schemeClr val="tx1"/>
                        </a:solidFill>
                        <a:effectLst/>
                        <a:latin typeface="Times New Roman" pitchFamily="18" charset="0"/>
                        <a:cs typeface="Arial" charset="0"/>
                      </a:endParaRP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000" b="0" i="0" u="none" strike="noStrike" cap="none" normalizeH="0" baseline="0" smtClean="0">
                          <a:ln>
                            <a:noFill/>
                          </a:ln>
                          <a:solidFill>
                            <a:schemeClr val="tx1"/>
                          </a:solidFill>
                          <a:effectLst/>
                          <a:latin typeface="Times New Roman" pitchFamily="18" charset="0"/>
                          <a:cs typeface="Arial" charset="0"/>
                        </a:rPr>
                        <a:t>Общим обьёмом 30 учебных часов.</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ru-RU" sz="2800" b="0"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ru-RU" sz="2800" b="0" i="0" u="none" strike="noStrike" cap="none" normalizeH="0" baseline="0" smtClean="0">
                        <a:ln>
                          <a:noFill/>
                        </a:ln>
                        <a:solidFill>
                          <a:schemeClr val="tx1"/>
                        </a:solidFill>
                        <a:effectLst/>
                        <a:latin typeface="Calibri" pitchFamily="34" charset="0"/>
                        <a:cs typeface="Arial" charset="0"/>
                      </a:endParaRPr>
                    </a:p>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ru-RU" sz="2800" b="0" i="0" u="none" strike="noStrike" cap="none" normalizeH="0" baseline="0" smtClean="0">
                        <a:ln>
                          <a:noFill/>
                        </a:ln>
                        <a:solidFill>
                          <a:schemeClr val="tx1"/>
                        </a:solidFill>
                        <a:effectLst/>
                        <a:latin typeface="Calibri" pitchFamily="34" charset="0"/>
                        <a:cs typeface="Arial" charset="0"/>
                      </a:endParaRPr>
                    </a:p>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ru-RU" sz="2800" b="0" i="0" u="none" strike="noStrike" cap="none" normalizeH="0" baseline="0" smtClean="0">
                        <a:ln>
                          <a:noFill/>
                        </a:ln>
                        <a:solidFill>
                          <a:schemeClr val="tx1"/>
                        </a:solidFill>
                        <a:effectLst/>
                        <a:latin typeface="Calibri" pitchFamily="34" charset="0"/>
                        <a:cs typeface="Arial" charset="0"/>
                      </a:endParaRPr>
                    </a:p>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ru-RU" sz="2800" b="0" i="0" u="none" strike="noStrike" cap="none" normalizeH="0" baseline="0" smtClean="0">
                        <a:ln>
                          <a:noFill/>
                        </a:ln>
                        <a:solidFill>
                          <a:schemeClr val="tx1"/>
                        </a:solidFill>
                        <a:effectLst/>
                        <a:latin typeface="Calibri" pitchFamily="34" charset="0"/>
                        <a:cs typeface="Arial" charset="0"/>
                      </a:endParaRP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200" b="0" i="0" u="none" strike="noStrike" cap="none" normalizeH="0" baseline="0" smtClean="0">
                          <a:ln>
                            <a:noFill/>
                          </a:ln>
                          <a:solidFill>
                            <a:schemeClr val="tx1"/>
                          </a:solidFill>
                          <a:effectLst/>
                          <a:latin typeface="Times New Roman" pitchFamily="18" charset="0"/>
                          <a:cs typeface="Arial" charset="0"/>
                        </a:rPr>
                        <a:t>09.032020г.</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0444" name="AutoShape 63" descr="2_2bbcbaf9"/>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a:p>
        </p:txBody>
      </p:sp>
      <p:pic>
        <p:nvPicPr>
          <p:cNvPr id="60445" name="Picture 64" descr="large"/>
          <p:cNvPicPr>
            <a:picLocks noChangeAspect="1" noChangeArrowheads="1"/>
          </p:cNvPicPr>
          <p:nvPr/>
        </p:nvPicPr>
        <p:blipFill>
          <a:blip r:embed="rId3"/>
          <a:srcRect/>
          <a:stretch>
            <a:fillRect/>
          </a:stretch>
        </p:blipFill>
        <p:spPr bwMode="auto">
          <a:xfrm>
            <a:off x="5148263" y="2636838"/>
            <a:ext cx="1438275" cy="1438275"/>
          </a:xfrm>
          <a:prstGeom prst="rect">
            <a:avLst/>
          </a:prstGeom>
          <a:noFill/>
          <a:ln w="9525">
            <a:noFill/>
            <a:miter lim="800000"/>
            <a:headEnd/>
            <a:tailEnd/>
          </a:ln>
        </p:spPr>
      </p:pic>
    </p:spTree>
  </p:cSld>
  <p:clrMapOvr>
    <a:masterClrMapping/>
  </p:clrMapOvr>
  <p:transition spd="slow" advClick="0" advTm="7000">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5" descr="40e233253335"/>
          <p:cNvPicPr>
            <a:picLocks noGrp="1" noChangeAspect="1" noChangeArrowheads="1"/>
          </p:cNvPicPr>
          <p:nvPr>
            <p:ph idx="1"/>
          </p:nvPr>
        </p:nvPicPr>
        <p:blipFill>
          <a:blip r:embed="rId2"/>
          <a:srcRect/>
          <a:stretch>
            <a:fillRect/>
          </a:stretch>
        </p:blipFill>
        <p:spPr>
          <a:xfrm>
            <a:off x="0" y="0"/>
            <a:ext cx="9144000" cy="6858000"/>
          </a:xfrm>
          <a:ln w="38100" cap="sq">
            <a:solidFill>
              <a:srgbClr val="000000"/>
            </a:solidFill>
          </a:ln>
          <a:effectLst>
            <a:outerShdw blurRad="50800" dist="38100" dir="2700000" algn="tl" rotWithShape="0">
              <a:srgbClr val="000000">
                <a:alpha val="43000"/>
              </a:srgbClr>
            </a:outerShdw>
          </a:effectLst>
        </p:spPr>
      </p:pic>
      <p:sp>
        <p:nvSpPr>
          <p:cNvPr id="61442" name="Rectangle 77"/>
          <p:cNvSpPr>
            <a:spLocks noChangeArrowheads="1"/>
          </p:cNvSpPr>
          <p:nvPr/>
        </p:nvSpPr>
        <p:spPr bwMode="auto">
          <a:xfrm>
            <a:off x="4787900" y="6021388"/>
            <a:ext cx="3744913" cy="338137"/>
          </a:xfrm>
          <a:prstGeom prst="rect">
            <a:avLst/>
          </a:prstGeom>
          <a:noFill/>
          <a:ln w="9525">
            <a:noFill/>
            <a:miter lim="800000"/>
            <a:headEnd/>
            <a:tailEnd/>
          </a:ln>
        </p:spPr>
        <p:txBody>
          <a:bodyPr>
            <a:spAutoFit/>
          </a:bodyPr>
          <a:lstStyle/>
          <a:p>
            <a:pPr algn="ctr"/>
            <a:r>
              <a:rPr lang="ru-RU" sz="1600" b="1">
                <a:solidFill>
                  <a:srgbClr val="000099"/>
                </a:solidFill>
                <a:latin typeface="Arial" charset="0"/>
              </a:rPr>
              <a:t> </a:t>
            </a:r>
          </a:p>
        </p:txBody>
      </p:sp>
      <p:sp>
        <p:nvSpPr>
          <p:cNvPr id="2" name="Прямоугольник 1"/>
          <p:cNvSpPr/>
          <p:nvPr/>
        </p:nvSpPr>
        <p:spPr>
          <a:xfrm>
            <a:off x="1187450" y="473075"/>
            <a:ext cx="7345363" cy="1077913"/>
          </a:xfrm>
          <a:prstGeom prst="rect">
            <a:avLst/>
          </a:prstGeom>
        </p:spPr>
        <p:txBody>
          <a:bodyPr>
            <a:spAutoFit/>
          </a:bodyPr>
          <a:lstStyle/>
          <a:p>
            <a:pPr>
              <a:defRPr/>
            </a:pPr>
            <a:r>
              <a:rPr lang="ru-RU" sz="3200" b="1" dirty="0">
                <a:solidFill>
                  <a:srgbClr val="7030A0"/>
                </a:solidFill>
                <a:latin typeface="Microsoft Sans Serif" panose="020B0604020202020204" pitchFamily="34" charset="0"/>
                <a:ea typeface="+mj-ea"/>
                <a:cs typeface="Microsoft Sans Serif" panose="020B0604020202020204" pitchFamily="34" charset="0"/>
              </a:rPr>
              <a:t>Достижения  и результаты  </a:t>
            </a:r>
            <a:br>
              <a:rPr lang="ru-RU" sz="3200" b="1" dirty="0">
                <a:solidFill>
                  <a:srgbClr val="7030A0"/>
                </a:solidFill>
                <a:latin typeface="Microsoft Sans Serif" panose="020B0604020202020204" pitchFamily="34" charset="0"/>
                <a:ea typeface="+mj-ea"/>
                <a:cs typeface="Microsoft Sans Serif" panose="020B0604020202020204" pitchFamily="34" charset="0"/>
              </a:rPr>
            </a:br>
            <a:r>
              <a:rPr lang="ru-RU" sz="3200" b="1" dirty="0">
                <a:solidFill>
                  <a:srgbClr val="7030A0"/>
                </a:solidFill>
                <a:latin typeface="Microsoft Sans Serif" panose="020B0604020202020204" pitchFamily="34" charset="0"/>
                <a:ea typeface="+mj-ea"/>
                <a:cs typeface="Microsoft Sans Serif" panose="020B0604020202020204" pitchFamily="34" charset="0"/>
              </a:rPr>
              <a:t> педагогической деятельности</a:t>
            </a:r>
            <a:endParaRPr lang="ru-RU" sz="3200" dirty="0">
              <a:latin typeface="Arial" charset="0"/>
            </a:endParaRPr>
          </a:p>
        </p:txBody>
      </p:sp>
      <p:pic>
        <p:nvPicPr>
          <p:cNvPr id="61444" name="Picture 2"/>
          <p:cNvPicPr>
            <a:picLocks noChangeAspect="1" noChangeArrowheads="1"/>
          </p:cNvPicPr>
          <p:nvPr/>
        </p:nvPicPr>
        <p:blipFill>
          <a:blip r:embed="rId3"/>
          <a:srcRect/>
          <a:stretch>
            <a:fillRect/>
          </a:stretch>
        </p:blipFill>
        <p:spPr bwMode="auto">
          <a:xfrm>
            <a:off x="7146925" y="6350"/>
            <a:ext cx="1836738" cy="1763713"/>
          </a:xfrm>
          <a:prstGeom prst="rect">
            <a:avLst/>
          </a:prstGeom>
          <a:noFill/>
          <a:ln w="9525">
            <a:noFill/>
            <a:miter lim="800000"/>
            <a:headEnd/>
            <a:tailEnd/>
          </a:ln>
        </p:spPr>
      </p:pic>
      <p:pic>
        <p:nvPicPr>
          <p:cNvPr id="61445" name="Picture 17" descr="img014_0"/>
          <p:cNvPicPr>
            <a:picLocks noChangeAspect="1" noChangeArrowheads="1"/>
          </p:cNvPicPr>
          <p:nvPr/>
        </p:nvPicPr>
        <p:blipFill>
          <a:blip r:embed="rId4"/>
          <a:srcRect/>
          <a:stretch>
            <a:fillRect/>
          </a:stretch>
        </p:blipFill>
        <p:spPr bwMode="auto">
          <a:xfrm>
            <a:off x="1258888" y="1557338"/>
            <a:ext cx="3252787" cy="4535487"/>
          </a:xfrm>
          <a:prstGeom prst="rect">
            <a:avLst/>
          </a:prstGeom>
          <a:noFill/>
          <a:ln w="9525">
            <a:noFill/>
            <a:miter lim="800000"/>
            <a:headEnd/>
            <a:tailEnd/>
          </a:ln>
        </p:spPr>
      </p:pic>
      <p:pic>
        <p:nvPicPr>
          <p:cNvPr id="61446" name="Picture 16" descr="img019_1"/>
          <p:cNvPicPr>
            <a:picLocks noChangeAspect="1" noChangeArrowheads="1"/>
          </p:cNvPicPr>
          <p:nvPr/>
        </p:nvPicPr>
        <p:blipFill>
          <a:blip r:embed="rId5"/>
          <a:srcRect/>
          <a:stretch>
            <a:fillRect/>
          </a:stretch>
        </p:blipFill>
        <p:spPr bwMode="auto">
          <a:xfrm>
            <a:off x="4643438" y="1628775"/>
            <a:ext cx="3184525" cy="4464050"/>
          </a:xfrm>
          <a:prstGeom prst="rect">
            <a:avLst/>
          </a:prstGeom>
          <a:noFill/>
          <a:ln w="9525">
            <a:noFill/>
            <a:miter lim="800000"/>
            <a:headEnd/>
            <a:tailEnd/>
          </a:ln>
        </p:spPr>
      </p:pic>
    </p:spTree>
  </p:cSld>
  <p:clrMapOvr>
    <a:masterClrMapping/>
  </p:clrMapOvr>
  <p:transition spd="slow" advClick="0" advTm="7000">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5" name="Picture 5" descr="40e233253335"/>
          <p:cNvPicPr>
            <a:picLocks noGrp="1" noChangeAspect="1" noChangeArrowheads="1"/>
          </p:cNvPicPr>
          <p:nvPr>
            <p:ph idx="4294967295"/>
          </p:nvPr>
        </p:nvPicPr>
        <p:blipFill>
          <a:blip r:embed="rId2"/>
          <a:srcRect/>
          <a:stretch>
            <a:fillRect/>
          </a:stretch>
        </p:blipFill>
        <p:spPr>
          <a:xfrm>
            <a:off x="0" y="0"/>
            <a:ext cx="9144000" cy="6858000"/>
          </a:xfrm>
        </p:spPr>
      </p:pic>
      <p:sp>
        <p:nvSpPr>
          <p:cNvPr id="62466" name="Rectangle 1"/>
          <p:cNvSpPr>
            <a:spLocks noChangeArrowheads="1"/>
          </p:cNvSpPr>
          <p:nvPr/>
        </p:nvSpPr>
        <p:spPr bwMode="auto">
          <a:xfrm>
            <a:off x="1214438" y="4792663"/>
            <a:ext cx="6786562" cy="276225"/>
          </a:xfrm>
          <a:prstGeom prst="rect">
            <a:avLst/>
          </a:prstGeom>
          <a:noFill/>
          <a:ln w="9525">
            <a:noFill/>
            <a:miter lim="800000"/>
            <a:headEnd/>
            <a:tailEnd/>
          </a:ln>
        </p:spPr>
        <p:txBody>
          <a:bodyPr anchor="ctr">
            <a:spAutoFit/>
          </a:bodyPr>
          <a:lstStyle/>
          <a:p>
            <a:pPr algn="just"/>
            <a:r>
              <a:rPr lang="ru-RU" altLang="zh-CN">
                <a:solidFill>
                  <a:srgbClr val="000099"/>
                </a:solidFill>
                <a:latin typeface="Liberation Serif"/>
              </a:rPr>
              <a:t>      </a:t>
            </a:r>
            <a:endParaRPr lang="ru-RU" altLang="zh-CN">
              <a:latin typeface="Calibri" pitchFamily="34" charset="0"/>
            </a:endParaRPr>
          </a:p>
        </p:txBody>
      </p:sp>
      <p:pic>
        <p:nvPicPr>
          <p:cNvPr id="62467" name="Picture 4" descr="img017_1"/>
          <p:cNvPicPr>
            <a:picLocks noChangeAspect="1" noChangeArrowheads="1"/>
          </p:cNvPicPr>
          <p:nvPr/>
        </p:nvPicPr>
        <p:blipFill>
          <a:blip r:embed="rId3"/>
          <a:srcRect/>
          <a:stretch>
            <a:fillRect/>
          </a:stretch>
        </p:blipFill>
        <p:spPr bwMode="auto">
          <a:xfrm>
            <a:off x="4859338" y="908050"/>
            <a:ext cx="2881312" cy="4535488"/>
          </a:xfrm>
          <a:prstGeom prst="rect">
            <a:avLst/>
          </a:prstGeom>
          <a:noFill/>
          <a:ln w="9525">
            <a:noFill/>
            <a:miter lim="800000"/>
            <a:headEnd/>
            <a:tailEnd/>
          </a:ln>
        </p:spPr>
      </p:pic>
      <p:pic>
        <p:nvPicPr>
          <p:cNvPr id="62468" name="Picture 5" descr="blagodarnost-1115787-au-004104"/>
          <p:cNvPicPr>
            <a:picLocks noChangeAspect="1" noChangeArrowheads="1"/>
          </p:cNvPicPr>
          <p:nvPr/>
        </p:nvPicPr>
        <p:blipFill>
          <a:blip r:embed="rId4"/>
          <a:srcRect/>
          <a:stretch>
            <a:fillRect/>
          </a:stretch>
        </p:blipFill>
        <p:spPr bwMode="auto">
          <a:xfrm>
            <a:off x="1258888" y="908050"/>
            <a:ext cx="3273425" cy="4608513"/>
          </a:xfrm>
          <a:prstGeom prst="rect">
            <a:avLst/>
          </a:prstGeom>
          <a:noFill/>
          <a:ln w="9525">
            <a:noFill/>
            <a:miter lim="800000"/>
            <a:headEnd/>
            <a:tailEnd/>
          </a:ln>
        </p:spPr>
      </p:pic>
    </p:spTree>
  </p:cSld>
  <p:clrMapOvr>
    <a:masterClrMapping/>
  </p:clrMapOvr>
  <p:transition spd="slow" advClick="0" advTm="7000">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5" descr="40e233253335"/>
          <p:cNvPicPr>
            <a:picLocks noGrp="1" noChangeAspect="1" noChangeArrowheads="1"/>
          </p:cNvPicPr>
          <p:nvPr>
            <p:ph idx="1"/>
          </p:nvPr>
        </p:nvPicPr>
        <p:blipFill>
          <a:blip r:embed="rId2"/>
          <a:srcRect/>
          <a:stretch>
            <a:fillRect/>
          </a:stretch>
        </p:blipFill>
        <p:spPr>
          <a:xfrm>
            <a:off x="0" y="0"/>
            <a:ext cx="9144000" cy="6858000"/>
          </a:xfrm>
          <a:ln w="38100" cap="sq">
            <a:solidFill>
              <a:srgbClr val="000000"/>
            </a:solidFill>
          </a:ln>
          <a:effectLst>
            <a:outerShdw blurRad="50800" dist="38100" dir="2700000" algn="tl" rotWithShape="0">
              <a:srgbClr val="000000">
                <a:alpha val="43000"/>
              </a:srgbClr>
            </a:outerShdw>
          </a:effectLst>
        </p:spPr>
      </p:pic>
      <p:sp>
        <p:nvSpPr>
          <p:cNvPr id="63490" name="Заголовок 1"/>
          <p:cNvSpPr>
            <a:spLocks noGrp="1"/>
          </p:cNvSpPr>
          <p:nvPr>
            <p:ph type="title"/>
          </p:nvPr>
        </p:nvSpPr>
        <p:spPr>
          <a:xfrm>
            <a:off x="457200" y="476250"/>
            <a:ext cx="8229600" cy="1081088"/>
          </a:xfrm>
        </p:spPr>
        <p:txBody>
          <a:bodyPr/>
          <a:lstStyle/>
          <a:p>
            <a:pPr eaLnBrk="1" hangingPunct="1"/>
            <a:r>
              <a:rPr lang="ru-RU" sz="3600" b="1" smtClean="0">
                <a:solidFill>
                  <a:srgbClr val="C00000"/>
                </a:solidFill>
                <a:latin typeface="Microsoft Sans Serif" pitchFamily="34" charset="0"/>
                <a:cs typeface="Microsoft Sans Serif" pitchFamily="34" charset="0"/>
              </a:rPr>
              <a:t/>
            </a:r>
            <a:br>
              <a:rPr lang="ru-RU" sz="3600" b="1" smtClean="0">
                <a:solidFill>
                  <a:srgbClr val="C00000"/>
                </a:solidFill>
                <a:latin typeface="Microsoft Sans Serif" pitchFamily="34" charset="0"/>
                <a:cs typeface="Microsoft Sans Serif" pitchFamily="34" charset="0"/>
              </a:rPr>
            </a:br>
            <a:endParaRPr lang="ru-RU" sz="3600" b="1" smtClean="0">
              <a:solidFill>
                <a:srgbClr val="C00000"/>
              </a:solidFill>
              <a:latin typeface="Microsoft Sans Serif" pitchFamily="34" charset="0"/>
              <a:cs typeface="Microsoft Sans Serif" pitchFamily="34" charset="0"/>
            </a:endParaRPr>
          </a:p>
        </p:txBody>
      </p:sp>
      <p:sp>
        <p:nvSpPr>
          <p:cNvPr id="63491" name="Rectangle 75"/>
          <p:cNvSpPr>
            <a:spLocks noChangeArrowheads="1"/>
          </p:cNvSpPr>
          <p:nvPr/>
        </p:nvSpPr>
        <p:spPr bwMode="auto">
          <a:xfrm>
            <a:off x="1187450" y="2781300"/>
            <a:ext cx="3097213" cy="338138"/>
          </a:xfrm>
          <a:prstGeom prst="rect">
            <a:avLst/>
          </a:prstGeom>
          <a:noFill/>
          <a:ln w="9525">
            <a:noFill/>
            <a:miter lim="800000"/>
            <a:headEnd/>
            <a:tailEnd/>
          </a:ln>
        </p:spPr>
        <p:txBody>
          <a:bodyPr>
            <a:spAutoFit/>
          </a:bodyPr>
          <a:lstStyle/>
          <a:p>
            <a:pPr algn="ctr"/>
            <a:r>
              <a:rPr lang="ru-RU" sz="1600" b="1">
                <a:solidFill>
                  <a:srgbClr val="000099"/>
                </a:solidFill>
                <a:latin typeface="Arial" charset="0"/>
              </a:rPr>
              <a:t> </a:t>
            </a:r>
          </a:p>
        </p:txBody>
      </p:sp>
      <p:sp>
        <p:nvSpPr>
          <p:cNvPr id="63492" name="Rectangle 77"/>
          <p:cNvSpPr>
            <a:spLocks noChangeArrowheads="1"/>
          </p:cNvSpPr>
          <p:nvPr/>
        </p:nvSpPr>
        <p:spPr bwMode="auto">
          <a:xfrm>
            <a:off x="4787900" y="6021388"/>
            <a:ext cx="3744913" cy="338137"/>
          </a:xfrm>
          <a:prstGeom prst="rect">
            <a:avLst/>
          </a:prstGeom>
          <a:noFill/>
          <a:ln w="9525">
            <a:noFill/>
            <a:miter lim="800000"/>
            <a:headEnd/>
            <a:tailEnd/>
          </a:ln>
        </p:spPr>
        <p:txBody>
          <a:bodyPr>
            <a:spAutoFit/>
          </a:bodyPr>
          <a:lstStyle/>
          <a:p>
            <a:pPr algn="ctr"/>
            <a:r>
              <a:rPr lang="ru-RU" sz="1600" b="1">
                <a:solidFill>
                  <a:srgbClr val="000099"/>
                </a:solidFill>
                <a:latin typeface="Arial" charset="0"/>
              </a:rPr>
              <a:t> </a:t>
            </a:r>
          </a:p>
        </p:txBody>
      </p:sp>
      <p:pic>
        <p:nvPicPr>
          <p:cNvPr id="63493" name="Picture 12" descr="to"/>
          <p:cNvPicPr>
            <a:picLocks noChangeAspect="1" noChangeArrowheads="1"/>
          </p:cNvPicPr>
          <p:nvPr/>
        </p:nvPicPr>
        <p:blipFill>
          <a:blip r:embed="rId3"/>
          <a:srcRect/>
          <a:stretch>
            <a:fillRect/>
          </a:stretch>
        </p:blipFill>
        <p:spPr bwMode="auto">
          <a:xfrm>
            <a:off x="1258888" y="692150"/>
            <a:ext cx="2238375" cy="3168650"/>
          </a:xfrm>
          <a:prstGeom prst="rect">
            <a:avLst/>
          </a:prstGeom>
          <a:noFill/>
          <a:ln w="9525">
            <a:noFill/>
            <a:miter lim="800000"/>
            <a:headEnd/>
            <a:tailEnd/>
          </a:ln>
        </p:spPr>
      </p:pic>
      <p:pic>
        <p:nvPicPr>
          <p:cNvPr id="63494" name="Picture 14" descr="img020_1"/>
          <p:cNvPicPr>
            <a:picLocks noChangeAspect="1" noChangeArrowheads="1"/>
          </p:cNvPicPr>
          <p:nvPr/>
        </p:nvPicPr>
        <p:blipFill>
          <a:blip r:embed="rId4"/>
          <a:srcRect/>
          <a:stretch>
            <a:fillRect/>
          </a:stretch>
        </p:blipFill>
        <p:spPr bwMode="auto">
          <a:xfrm>
            <a:off x="3492500" y="3141663"/>
            <a:ext cx="2170113" cy="3167062"/>
          </a:xfrm>
          <a:prstGeom prst="rect">
            <a:avLst/>
          </a:prstGeom>
          <a:noFill/>
          <a:ln w="9525">
            <a:noFill/>
            <a:miter lim="800000"/>
            <a:headEnd/>
            <a:tailEnd/>
          </a:ln>
        </p:spPr>
      </p:pic>
      <p:pic>
        <p:nvPicPr>
          <p:cNvPr id="63495" name="Picture 16" descr="1024390-161-162-sert"/>
          <p:cNvPicPr>
            <a:picLocks noChangeAspect="1" noChangeArrowheads="1"/>
          </p:cNvPicPr>
          <p:nvPr/>
        </p:nvPicPr>
        <p:blipFill>
          <a:blip r:embed="rId5"/>
          <a:srcRect/>
          <a:stretch>
            <a:fillRect/>
          </a:stretch>
        </p:blipFill>
        <p:spPr bwMode="auto">
          <a:xfrm>
            <a:off x="5580063" y="692150"/>
            <a:ext cx="2290762" cy="3240088"/>
          </a:xfrm>
          <a:prstGeom prst="rect">
            <a:avLst/>
          </a:prstGeom>
          <a:noFill/>
          <a:ln w="9525">
            <a:noFill/>
            <a:miter lim="800000"/>
            <a:headEnd/>
            <a:tailEnd/>
          </a:ln>
        </p:spPr>
      </p:pic>
    </p:spTree>
  </p:cSld>
  <p:clrMapOvr>
    <a:masterClrMapping/>
  </p:clrMapOvr>
  <p:transition spd="slow" advClick="0" advTm="7000">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302" name="Picture 5" descr="40e233253335"/>
          <p:cNvPicPr>
            <a:picLocks noGrp="1" noChangeAspect="1" noChangeArrowheads="1"/>
          </p:cNvPicPr>
          <p:nvPr>
            <p:ph idx="4294967295"/>
          </p:nvPr>
        </p:nvPicPr>
        <p:blipFill>
          <a:blip r:embed="rId3"/>
          <a:srcRect/>
          <a:stretch>
            <a:fillRect/>
          </a:stretch>
        </p:blipFill>
        <p:spPr>
          <a:xfrm>
            <a:off x="0" y="0"/>
            <a:ext cx="9144000" cy="6858000"/>
          </a:xfrm>
        </p:spPr>
      </p:pic>
      <p:sp>
        <p:nvSpPr>
          <p:cNvPr id="55303" name="Прямоугольник 4"/>
          <p:cNvSpPr>
            <a:spLocks noChangeArrowheads="1"/>
          </p:cNvSpPr>
          <p:nvPr/>
        </p:nvSpPr>
        <p:spPr bwMode="auto">
          <a:xfrm>
            <a:off x="1214438" y="733425"/>
            <a:ext cx="6786562" cy="954088"/>
          </a:xfrm>
          <a:prstGeom prst="rect">
            <a:avLst/>
          </a:prstGeom>
          <a:noFill/>
          <a:ln w="9525">
            <a:noFill/>
            <a:miter lim="800000"/>
            <a:headEnd/>
            <a:tailEnd/>
          </a:ln>
        </p:spPr>
        <p:txBody>
          <a:bodyPr>
            <a:spAutoFit/>
          </a:bodyPr>
          <a:lstStyle/>
          <a:p>
            <a:endParaRPr lang="ru-RU" sz="1400">
              <a:latin typeface="Calibri" pitchFamily="34" charset="0"/>
            </a:endParaRPr>
          </a:p>
          <a:p>
            <a:endParaRPr lang="ru-RU" sz="1400">
              <a:latin typeface="Calibri" pitchFamily="34" charset="0"/>
            </a:endParaRPr>
          </a:p>
          <a:p>
            <a:endParaRPr lang="ru-RU" sz="1400">
              <a:latin typeface="Calibri" pitchFamily="34" charset="0"/>
            </a:endParaRPr>
          </a:p>
          <a:p>
            <a:r>
              <a:rPr lang="ru-RU" sz="1400">
                <a:latin typeface="Calibri" pitchFamily="34" charset="0"/>
              </a:rPr>
              <a:t>                                                                        </a:t>
            </a:r>
          </a:p>
        </p:txBody>
      </p:sp>
      <p:graphicFrame>
        <p:nvGraphicFramePr>
          <p:cNvPr id="55301" name="Picture 5" descr="40e233253335"/>
          <p:cNvGraphicFramePr>
            <a:graphicFrameLocks noChangeAspect="1"/>
          </p:cNvGraphicFramePr>
          <p:nvPr/>
        </p:nvGraphicFramePr>
        <p:xfrm>
          <a:off x="4883150" y="836613"/>
          <a:ext cx="3008313" cy="4464050"/>
        </p:xfrm>
        <a:graphic>
          <a:graphicData uri="http://schemas.openxmlformats.org/presentationml/2006/ole">
            <p:oleObj spid="_x0000_s55301" name="PDF" r:id="rId4" imgW="0" imgH="0" progId="FoxitReader.Document">
              <p:embed/>
            </p:oleObj>
          </a:graphicData>
        </a:graphic>
      </p:graphicFrame>
      <p:pic>
        <p:nvPicPr>
          <p:cNvPr id="55304" name="Picture 8" descr="71181c6e9aca3e2676e69125c2bca78c"/>
          <p:cNvPicPr>
            <a:picLocks noChangeAspect="1" noChangeArrowheads="1"/>
          </p:cNvPicPr>
          <p:nvPr/>
        </p:nvPicPr>
        <p:blipFill>
          <a:blip r:embed="rId5"/>
          <a:srcRect/>
          <a:stretch>
            <a:fillRect/>
          </a:stretch>
        </p:blipFill>
        <p:spPr bwMode="auto">
          <a:xfrm>
            <a:off x="1476375" y="836613"/>
            <a:ext cx="3155950" cy="4464050"/>
          </a:xfrm>
          <a:prstGeom prst="rect">
            <a:avLst/>
          </a:prstGeom>
          <a:noFill/>
          <a:ln w="9525">
            <a:noFill/>
            <a:miter lim="800000"/>
            <a:headEnd/>
            <a:tailEnd/>
          </a:ln>
        </p:spPr>
      </p:pic>
    </p:spTree>
  </p:cSld>
  <p:clrMapOvr>
    <a:masterClrMapping/>
  </p:clrMapOvr>
  <p:transition spd="slow" advClick="0" advTm="7000">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extBox 9"/>
          <p:cNvSpPr txBox="1">
            <a:spLocks noChangeArrowheads="1"/>
          </p:cNvSpPr>
          <p:nvPr/>
        </p:nvSpPr>
        <p:spPr bwMode="auto">
          <a:xfrm>
            <a:off x="1042988" y="3357563"/>
            <a:ext cx="3313112" cy="307975"/>
          </a:xfrm>
          <a:prstGeom prst="rect">
            <a:avLst/>
          </a:prstGeom>
          <a:noFill/>
          <a:ln w="9525">
            <a:noFill/>
            <a:miter lim="800000"/>
            <a:headEnd/>
            <a:tailEnd/>
          </a:ln>
        </p:spPr>
        <p:txBody>
          <a:bodyPr>
            <a:spAutoFit/>
          </a:bodyPr>
          <a:lstStyle/>
          <a:p>
            <a:pPr algn="ctr"/>
            <a:r>
              <a:rPr lang="ru-RU" sz="1400" b="1">
                <a:solidFill>
                  <a:schemeClr val="hlink"/>
                </a:solidFill>
                <a:latin typeface="Monotype Corsiva" pitchFamily="66" charset="0"/>
              </a:rPr>
              <a:t> </a:t>
            </a:r>
          </a:p>
        </p:txBody>
      </p:sp>
      <p:pic>
        <p:nvPicPr>
          <p:cNvPr id="66562" name="Picture 5" descr="40e233253335"/>
          <p:cNvPicPr>
            <a:picLocks noGrp="1" noChangeAspect="1" noChangeArrowheads="1"/>
          </p:cNvPicPr>
          <p:nvPr>
            <p:ph idx="4294967295"/>
          </p:nvPr>
        </p:nvPicPr>
        <p:blipFill>
          <a:blip r:embed="rId2"/>
          <a:srcRect/>
          <a:stretch>
            <a:fillRect/>
          </a:stretch>
        </p:blipFill>
        <p:spPr>
          <a:xfrm>
            <a:off x="0" y="0"/>
            <a:ext cx="9144000" cy="6858000"/>
          </a:xfrm>
        </p:spPr>
      </p:pic>
      <p:sp>
        <p:nvSpPr>
          <p:cNvPr id="66563" name="TextBox 9"/>
          <p:cNvSpPr txBox="1">
            <a:spLocks noChangeArrowheads="1"/>
          </p:cNvSpPr>
          <p:nvPr/>
        </p:nvSpPr>
        <p:spPr bwMode="auto">
          <a:xfrm>
            <a:off x="2792413" y="447675"/>
            <a:ext cx="4948237" cy="461963"/>
          </a:xfrm>
          <a:prstGeom prst="rect">
            <a:avLst/>
          </a:prstGeom>
          <a:noFill/>
          <a:ln w="9525">
            <a:noFill/>
            <a:miter lim="800000"/>
            <a:headEnd/>
            <a:tailEnd/>
          </a:ln>
        </p:spPr>
        <p:txBody>
          <a:bodyPr>
            <a:spAutoFit/>
          </a:bodyPr>
          <a:lstStyle/>
          <a:p>
            <a:pPr algn="ctr"/>
            <a:r>
              <a:rPr lang="ru-RU" sz="2400" b="1">
                <a:solidFill>
                  <a:srgbClr val="990000"/>
                </a:solidFill>
                <a:latin typeface="Monotype Corsiva" pitchFamily="66" charset="0"/>
              </a:rPr>
              <a:t> </a:t>
            </a:r>
            <a:endParaRPr lang="ru-RU" sz="2400" b="1">
              <a:solidFill>
                <a:srgbClr val="990000"/>
              </a:solidFill>
              <a:latin typeface="Calibri" pitchFamily="34" charset="0"/>
            </a:endParaRPr>
          </a:p>
        </p:txBody>
      </p:sp>
      <p:sp>
        <p:nvSpPr>
          <p:cNvPr id="66564" name="TextBox 9"/>
          <p:cNvSpPr txBox="1">
            <a:spLocks noChangeArrowheads="1"/>
          </p:cNvSpPr>
          <p:nvPr/>
        </p:nvSpPr>
        <p:spPr bwMode="auto">
          <a:xfrm>
            <a:off x="4756150" y="5988050"/>
            <a:ext cx="2952750" cy="338138"/>
          </a:xfrm>
          <a:prstGeom prst="rect">
            <a:avLst/>
          </a:prstGeom>
          <a:noFill/>
          <a:ln w="9525">
            <a:noFill/>
            <a:miter lim="800000"/>
            <a:headEnd/>
            <a:tailEnd/>
          </a:ln>
        </p:spPr>
        <p:txBody>
          <a:bodyPr>
            <a:spAutoFit/>
          </a:bodyPr>
          <a:lstStyle/>
          <a:p>
            <a:pPr algn="ctr"/>
            <a:r>
              <a:rPr lang="ru-RU" sz="1600" b="1">
                <a:solidFill>
                  <a:schemeClr val="hlink"/>
                </a:solidFill>
                <a:latin typeface="Monotype Corsiva" pitchFamily="66" charset="0"/>
              </a:rPr>
              <a:t> </a:t>
            </a:r>
            <a:endParaRPr lang="ru-RU" sz="1600" b="1">
              <a:solidFill>
                <a:schemeClr val="hlink"/>
              </a:solidFill>
              <a:latin typeface="Calibri" pitchFamily="34" charset="0"/>
            </a:endParaRPr>
          </a:p>
        </p:txBody>
      </p:sp>
      <p:sp>
        <p:nvSpPr>
          <p:cNvPr id="66565" name="TextBox 9"/>
          <p:cNvSpPr txBox="1">
            <a:spLocks noChangeArrowheads="1"/>
          </p:cNvSpPr>
          <p:nvPr/>
        </p:nvSpPr>
        <p:spPr bwMode="auto">
          <a:xfrm>
            <a:off x="1258888" y="5949950"/>
            <a:ext cx="3240087" cy="338138"/>
          </a:xfrm>
          <a:prstGeom prst="rect">
            <a:avLst/>
          </a:prstGeom>
          <a:noFill/>
          <a:ln w="9525">
            <a:noFill/>
            <a:miter lim="800000"/>
            <a:headEnd/>
            <a:tailEnd/>
          </a:ln>
        </p:spPr>
        <p:txBody>
          <a:bodyPr>
            <a:spAutoFit/>
          </a:bodyPr>
          <a:lstStyle/>
          <a:p>
            <a:pPr algn="ctr"/>
            <a:r>
              <a:rPr lang="ru-RU" sz="1600" b="1">
                <a:solidFill>
                  <a:schemeClr val="hlink"/>
                </a:solidFill>
                <a:latin typeface="Monotype Corsiva" pitchFamily="66" charset="0"/>
              </a:rPr>
              <a:t> </a:t>
            </a:r>
            <a:endParaRPr lang="ru-RU" sz="1600" b="1">
              <a:solidFill>
                <a:schemeClr val="hlink"/>
              </a:solidFill>
              <a:latin typeface="Calibri" pitchFamily="34" charset="0"/>
            </a:endParaRPr>
          </a:p>
        </p:txBody>
      </p:sp>
      <p:sp>
        <p:nvSpPr>
          <p:cNvPr id="66566" name="TextBox 9"/>
          <p:cNvSpPr txBox="1">
            <a:spLocks noChangeArrowheads="1"/>
          </p:cNvSpPr>
          <p:nvPr/>
        </p:nvSpPr>
        <p:spPr bwMode="auto">
          <a:xfrm>
            <a:off x="4572000" y="2997200"/>
            <a:ext cx="3529013" cy="338138"/>
          </a:xfrm>
          <a:prstGeom prst="rect">
            <a:avLst/>
          </a:prstGeom>
          <a:noFill/>
          <a:ln w="9525">
            <a:noFill/>
            <a:miter lim="800000"/>
            <a:headEnd/>
            <a:tailEnd/>
          </a:ln>
        </p:spPr>
        <p:txBody>
          <a:bodyPr>
            <a:spAutoFit/>
          </a:bodyPr>
          <a:lstStyle/>
          <a:p>
            <a:pPr algn="ctr"/>
            <a:r>
              <a:rPr lang="ru-RU" sz="1600" b="1">
                <a:solidFill>
                  <a:schemeClr val="hlink"/>
                </a:solidFill>
                <a:latin typeface="Monotype Corsiva" pitchFamily="66" charset="0"/>
              </a:rPr>
              <a:t> </a:t>
            </a:r>
            <a:endParaRPr lang="ru-RU" sz="1600" b="1">
              <a:solidFill>
                <a:schemeClr val="hlink"/>
              </a:solidFill>
              <a:latin typeface="Calibri" pitchFamily="34" charset="0"/>
            </a:endParaRPr>
          </a:p>
        </p:txBody>
      </p:sp>
      <p:sp>
        <p:nvSpPr>
          <p:cNvPr id="66567" name="Прямоугольник 2"/>
          <p:cNvSpPr>
            <a:spLocks noChangeArrowheads="1"/>
          </p:cNvSpPr>
          <p:nvPr/>
        </p:nvSpPr>
        <p:spPr bwMode="auto">
          <a:xfrm>
            <a:off x="1092200" y="447675"/>
            <a:ext cx="7775575" cy="579438"/>
          </a:xfrm>
          <a:prstGeom prst="rect">
            <a:avLst/>
          </a:prstGeom>
          <a:noFill/>
          <a:ln w="9525">
            <a:noFill/>
            <a:miter lim="800000"/>
            <a:headEnd/>
            <a:tailEnd/>
          </a:ln>
        </p:spPr>
        <p:txBody>
          <a:bodyPr>
            <a:spAutoFit/>
          </a:bodyPr>
          <a:lstStyle/>
          <a:p>
            <a:r>
              <a:rPr lang="ru-RU" sz="3200" b="1">
                <a:solidFill>
                  <a:srgbClr val="001C74"/>
                </a:solidFill>
                <a:latin typeface="Microsoft Sans Serif" pitchFamily="34" charset="0"/>
                <a:cs typeface="Microsoft Sans Serif" pitchFamily="34" charset="0"/>
              </a:rPr>
              <a:t>  Достижения воспитанников</a:t>
            </a:r>
            <a:endParaRPr lang="ru-RU" sz="3200">
              <a:latin typeface="Arial" charset="0"/>
            </a:endParaRPr>
          </a:p>
        </p:txBody>
      </p:sp>
      <p:pic>
        <p:nvPicPr>
          <p:cNvPr id="66568" name="Picture 2"/>
          <p:cNvPicPr>
            <a:picLocks noChangeAspect="1" noChangeArrowheads="1"/>
          </p:cNvPicPr>
          <p:nvPr/>
        </p:nvPicPr>
        <p:blipFill>
          <a:blip r:embed="rId3"/>
          <a:srcRect/>
          <a:stretch>
            <a:fillRect/>
          </a:stretch>
        </p:blipFill>
        <p:spPr bwMode="auto">
          <a:xfrm>
            <a:off x="6659563" y="0"/>
            <a:ext cx="2041525" cy="1808163"/>
          </a:xfrm>
          <a:prstGeom prst="rect">
            <a:avLst/>
          </a:prstGeom>
          <a:noFill/>
          <a:ln w="9525">
            <a:noFill/>
            <a:miter lim="800000"/>
            <a:headEnd/>
            <a:tailEnd/>
          </a:ln>
        </p:spPr>
      </p:pic>
      <p:pic>
        <p:nvPicPr>
          <p:cNvPr id="66569" name="Picture 17" descr="IMG_20190508_155247"/>
          <p:cNvPicPr>
            <a:picLocks noChangeAspect="1" noChangeArrowheads="1"/>
          </p:cNvPicPr>
          <p:nvPr/>
        </p:nvPicPr>
        <p:blipFill>
          <a:blip r:embed="rId4"/>
          <a:srcRect/>
          <a:stretch>
            <a:fillRect/>
          </a:stretch>
        </p:blipFill>
        <p:spPr bwMode="auto">
          <a:xfrm>
            <a:off x="1258888" y="1125538"/>
            <a:ext cx="3132137" cy="4175125"/>
          </a:xfrm>
          <a:prstGeom prst="rect">
            <a:avLst/>
          </a:prstGeom>
          <a:noFill/>
          <a:ln w="9525">
            <a:noFill/>
            <a:miter lim="800000"/>
            <a:headEnd/>
            <a:tailEnd/>
          </a:ln>
        </p:spPr>
      </p:pic>
      <p:pic>
        <p:nvPicPr>
          <p:cNvPr id="66570" name="Picture 19" descr="IO6JTl8ETqQ"/>
          <p:cNvPicPr>
            <a:picLocks noChangeAspect="1" noChangeArrowheads="1"/>
          </p:cNvPicPr>
          <p:nvPr/>
        </p:nvPicPr>
        <p:blipFill>
          <a:blip r:embed="rId5"/>
          <a:srcRect/>
          <a:stretch>
            <a:fillRect/>
          </a:stretch>
        </p:blipFill>
        <p:spPr bwMode="auto">
          <a:xfrm>
            <a:off x="4500563" y="1700213"/>
            <a:ext cx="3294062" cy="4392612"/>
          </a:xfrm>
          <a:prstGeom prst="rect">
            <a:avLst/>
          </a:prstGeom>
          <a:noFill/>
          <a:ln w="9525">
            <a:noFill/>
            <a:miter lim="800000"/>
            <a:headEnd/>
            <a:tailEnd/>
          </a:ln>
        </p:spPr>
      </p:pic>
    </p:spTree>
  </p:cSld>
  <p:clrMapOvr>
    <a:masterClrMapping/>
  </p:clrMapOvr>
  <p:transition spd="slow" advClick="0" advTm="7000">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5" name="Picture 5" descr="40e233253335"/>
          <p:cNvPicPr>
            <a:picLocks noGrp="1" noChangeAspect="1" noChangeArrowheads="1"/>
          </p:cNvPicPr>
          <p:nvPr>
            <p:ph idx="4294967295"/>
          </p:nvPr>
        </p:nvPicPr>
        <p:blipFill>
          <a:blip r:embed="rId2"/>
          <a:srcRect/>
          <a:stretch>
            <a:fillRect/>
          </a:stretch>
        </p:blipFill>
        <p:spPr>
          <a:xfrm>
            <a:off x="0" y="0"/>
            <a:ext cx="9144000" cy="6858000"/>
          </a:xfrm>
        </p:spPr>
      </p:pic>
      <p:sp>
        <p:nvSpPr>
          <p:cNvPr id="67586" name="Прямоугольник 4"/>
          <p:cNvSpPr>
            <a:spLocks noChangeArrowheads="1"/>
          </p:cNvSpPr>
          <p:nvPr/>
        </p:nvSpPr>
        <p:spPr bwMode="auto">
          <a:xfrm>
            <a:off x="1214438" y="733425"/>
            <a:ext cx="6786562" cy="954088"/>
          </a:xfrm>
          <a:prstGeom prst="rect">
            <a:avLst/>
          </a:prstGeom>
          <a:noFill/>
          <a:ln w="9525">
            <a:noFill/>
            <a:miter lim="800000"/>
            <a:headEnd/>
            <a:tailEnd/>
          </a:ln>
        </p:spPr>
        <p:txBody>
          <a:bodyPr>
            <a:spAutoFit/>
          </a:bodyPr>
          <a:lstStyle/>
          <a:p>
            <a:endParaRPr lang="ru-RU" sz="1400">
              <a:latin typeface="Calibri" pitchFamily="34" charset="0"/>
            </a:endParaRPr>
          </a:p>
          <a:p>
            <a:endParaRPr lang="ru-RU" sz="1400">
              <a:latin typeface="Calibri" pitchFamily="34" charset="0"/>
            </a:endParaRPr>
          </a:p>
          <a:p>
            <a:endParaRPr lang="ru-RU" sz="1400">
              <a:latin typeface="Calibri" pitchFamily="34" charset="0"/>
            </a:endParaRPr>
          </a:p>
          <a:p>
            <a:r>
              <a:rPr lang="ru-RU" sz="1400">
                <a:latin typeface="Calibri" pitchFamily="34" charset="0"/>
              </a:rPr>
              <a:t>                                                                        </a:t>
            </a:r>
          </a:p>
        </p:txBody>
      </p:sp>
      <p:pic>
        <p:nvPicPr>
          <p:cNvPr id="67587" name="Picture 4" descr="d9ba34602fbe1797a3707f43791196c3"/>
          <p:cNvPicPr>
            <a:picLocks noChangeAspect="1" noChangeArrowheads="1"/>
          </p:cNvPicPr>
          <p:nvPr/>
        </p:nvPicPr>
        <p:blipFill>
          <a:blip r:embed="rId3"/>
          <a:srcRect/>
          <a:stretch>
            <a:fillRect/>
          </a:stretch>
        </p:blipFill>
        <p:spPr bwMode="auto">
          <a:xfrm>
            <a:off x="1331913" y="620713"/>
            <a:ext cx="3259137" cy="4608512"/>
          </a:xfrm>
          <a:prstGeom prst="rect">
            <a:avLst/>
          </a:prstGeom>
          <a:noFill/>
          <a:ln w="9525">
            <a:noFill/>
            <a:miter lim="800000"/>
            <a:headEnd/>
            <a:tailEnd/>
          </a:ln>
        </p:spPr>
      </p:pic>
      <p:pic>
        <p:nvPicPr>
          <p:cNvPr id="67588" name="Picture 7" descr="-iqasnz_yv4"/>
          <p:cNvPicPr>
            <a:picLocks noChangeAspect="1" noChangeArrowheads="1"/>
          </p:cNvPicPr>
          <p:nvPr/>
        </p:nvPicPr>
        <p:blipFill>
          <a:blip r:embed="rId4"/>
          <a:srcRect/>
          <a:stretch>
            <a:fillRect/>
          </a:stretch>
        </p:blipFill>
        <p:spPr bwMode="auto">
          <a:xfrm>
            <a:off x="4643438" y="1628775"/>
            <a:ext cx="3306762" cy="4681538"/>
          </a:xfrm>
          <a:prstGeom prst="rect">
            <a:avLst/>
          </a:prstGeom>
          <a:noFill/>
          <a:ln w="9525">
            <a:noFill/>
            <a:miter lim="800000"/>
            <a:headEnd/>
            <a:tailEnd/>
          </a:ln>
        </p:spPr>
      </p:pic>
    </p:spTree>
  </p:cSld>
  <p:clrMapOvr>
    <a:masterClrMapping/>
  </p:clrMapOvr>
  <p:transition spd="slow" advClick="0" advTm="7000">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Заголовок 1"/>
          <p:cNvSpPr>
            <a:spLocks noGrp="1"/>
          </p:cNvSpPr>
          <p:nvPr>
            <p:ph type="title"/>
          </p:nvPr>
        </p:nvSpPr>
        <p:spPr/>
        <p:txBody>
          <a:bodyPr/>
          <a:lstStyle/>
          <a:p>
            <a:pPr eaLnBrk="1" hangingPunct="1"/>
            <a:endParaRPr lang="ru-RU" smtClean="0"/>
          </a:p>
        </p:txBody>
      </p:sp>
      <p:pic>
        <p:nvPicPr>
          <p:cNvPr id="17410" name="Picture 5" descr="40e233253335"/>
          <p:cNvPicPr>
            <a:picLocks noGrp="1" noChangeAspect="1" noChangeArrowheads="1"/>
          </p:cNvPicPr>
          <p:nvPr>
            <p:ph idx="1"/>
          </p:nvPr>
        </p:nvPicPr>
        <p:blipFill>
          <a:blip r:embed="rId2"/>
          <a:srcRect/>
          <a:stretch>
            <a:fillRect/>
          </a:stretch>
        </p:blipFill>
        <p:spPr>
          <a:xfrm>
            <a:off x="0" y="-6350"/>
            <a:ext cx="9150350" cy="6924675"/>
          </a:xfrm>
        </p:spPr>
      </p:pic>
      <p:sp>
        <p:nvSpPr>
          <p:cNvPr id="17411" name="Прямоугольник 4"/>
          <p:cNvSpPr>
            <a:spLocks noChangeArrowheads="1"/>
          </p:cNvSpPr>
          <p:nvPr/>
        </p:nvSpPr>
        <p:spPr bwMode="auto">
          <a:xfrm>
            <a:off x="1908175" y="549275"/>
            <a:ext cx="5429250" cy="579438"/>
          </a:xfrm>
          <a:prstGeom prst="rect">
            <a:avLst/>
          </a:prstGeom>
          <a:noFill/>
          <a:ln w="9525">
            <a:noFill/>
            <a:miter lim="800000"/>
            <a:headEnd/>
            <a:tailEnd/>
          </a:ln>
        </p:spPr>
        <p:txBody>
          <a:bodyPr>
            <a:spAutoFit/>
          </a:bodyPr>
          <a:lstStyle/>
          <a:p>
            <a:pPr algn="ctr"/>
            <a:r>
              <a:rPr lang="ru-RU" sz="3200" b="1">
                <a:solidFill>
                  <a:schemeClr val="accent2"/>
                </a:solidFill>
                <a:latin typeface="Microsoft Sans Serif" pitchFamily="34" charset="0"/>
                <a:cs typeface="Microsoft Sans Serif" pitchFamily="34" charset="0"/>
              </a:rPr>
              <a:t>*Общие сведения*</a:t>
            </a:r>
          </a:p>
        </p:txBody>
      </p:sp>
      <p:sp>
        <p:nvSpPr>
          <p:cNvPr id="17412" name="Прямоугольник 5"/>
          <p:cNvSpPr>
            <a:spLocks noChangeArrowheads="1"/>
          </p:cNvSpPr>
          <p:nvPr/>
        </p:nvSpPr>
        <p:spPr bwMode="auto">
          <a:xfrm>
            <a:off x="1403350" y="1125538"/>
            <a:ext cx="6697663" cy="5588000"/>
          </a:xfrm>
          <a:prstGeom prst="rect">
            <a:avLst/>
          </a:prstGeom>
          <a:noFill/>
          <a:ln w="9525">
            <a:noFill/>
            <a:miter lim="800000"/>
            <a:headEnd/>
            <a:tailEnd/>
          </a:ln>
        </p:spPr>
        <p:txBody>
          <a:bodyPr>
            <a:spAutoFit/>
          </a:bodyPr>
          <a:lstStyle/>
          <a:p>
            <a:pPr algn="ctr"/>
            <a:r>
              <a:rPr lang="ru-RU" sz="2800" b="1">
                <a:solidFill>
                  <a:srgbClr val="000099"/>
                </a:solidFill>
                <a:latin typeface="Monotype Corsiva" pitchFamily="66" charset="0"/>
              </a:rPr>
              <a:t>Полищук </a:t>
            </a:r>
          </a:p>
          <a:p>
            <a:pPr algn="ctr"/>
            <a:r>
              <a:rPr lang="ru-RU" sz="2800" b="1">
                <a:solidFill>
                  <a:srgbClr val="000099"/>
                </a:solidFill>
                <a:latin typeface="Monotype Corsiva" pitchFamily="66" charset="0"/>
              </a:rPr>
              <a:t>Марина Валерьевна.</a:t>
            </a:r>
            <a:endParaRPr lang="ru-RU" sz="2800" i="1"/>
          </a:p>
          <a:p>
            <a:r>
              <a:rPr lang="en-US" sz="1600" b="1" i="1">
                <a:solidFill>
                  <a:schemeClr val="folHlink"/>
                </a:solidFill>
              </a:rPr>
              <a:t>Дата рождения</a:t>
            </a:r>
            <a:r>
              <a:rPr lang="en-US" sz="1600" i="1">
                <a:solidFill>
                  <a:schemeClr val="folHlink"/>
                </a:solidFill>
              </a:rPr>
              <a:t> :11.08.1977 г.</a:t>
            </a:r>
          </a:p>
          <a:p>
            <a:r>
              <a:rPr lang="en-US" sz="1600" b="1" i="1">
                <a:solidFill>
                  <a:schemeClr val="folHlink"/>
                </a:solidFill>
              </a:rPr>
              <a:t>Занимаемая должность</a:t>
            </a:r>
            <a:r>
              <a:rPr lang="en-US" sz="1600" i="1">
                <a:solidFill>
                  <a:schemeClr val="folHlink"/>
                </a:solidFill>
              </a:rPr>
              <a:t>: Воспитатель</a:t>
            </a:r>
            <a:r>
              <a:rPr lang="ru-RU" sz="1600" i="1">
                <a:solidFill>
                  <a:schemeClr val="folHlink"/>
                </a:solidFill>
              </a:rPr>
              <a:t>.</a:t>
            </a:r>
            <a:r>
              <a:rPr lang="en-US" sz="1600" i="1">
                <a:solidFill>
                  <a:schemeClr val="folHlink"/>
                </a:solidFill>
              </a:rPr>
              <a:t> </a:t>
            </a:r>
            <a:endParaRPr lang="ru-RU" sz="1600" i="1">
              <a:solidFill>
                <a:schemeClr val="folHlink"/>
              </a:solidFill>
            </a:endParaRPr>
          </a:p>
          <a:p>
            <a:r>
              <a:rPr lang="ru-RU" sz="1600" b="1" i="1">
                <a:solidFill>
                  <a:schemeClr val="folHlink"/>
                </a:solidFill>
              </a:rPr>
              <a:t>Стаж работы по специальности:</a:t>
            </a:r>
            <a:r>
              <a:rPr lang="ru-RU" sz="1600"/>
              <a:t> </a:t>
            </a:r>
            <a:r>
              <a:rPr lang="ru-RU" sz="1600" i="1">
                <a:solidFill>
                  <a:schemeClr val="folHlink"/>
                </a:solidFill>
              </a:rPr>
              <a:t>6 лет.</a:t>
            </a:r>
            <a:endParaRPr lang="en-US" sz="1600" i="1">
              <a:solidFill>
                <a:schemeClr val="folHlink"/>
              </a:solidFill>
            </a:endParaRPr>
          </a:p>
          <a:p>
            <a:r>
              <a:rPr lang="en-US" sz="1600" b="1" i="1">
                <a:solidFill>
                  <a:schemeClr val="folHlink"/>
                </a:solidFill>
              </a:rPr>
              <a:t>Адрес электронной почты:</a:t>
            </a:r>
            <a:r>
              <a:rPr lang="en-US" sz="1600" i="1">
                <a:solidFill>
                  <a:schemeClr val="folHlink"/>
                </a:solidFill>
              </a:rPr>
              <a:t> </a:t>
            </a:r>
            <a:r>
              <a:rPr lang="en-US" sz="1600" i="1">
                <a:solidFill>
                  <a:schemeClr val="folHlink"/>
                </a:solidFill>
                <a:hlinkClick r:id="rId3"/>
              </a:rPr>
              <a:t>mar.polischuck2017@yandex.ru</a:t>
            </a:r>
            <a:r>
              <a:rPr lang="en-US" sz="1600" i="1">
                <a:solidFill>
                  <a:schemeClr val="folHlink"/>
                </a:solidFill>
              </a:rPr>
              <a:t> </a:t>
            </a:r>
          </a:p>
          <a:p>
            <a:r>
              <a:rPr lang="en-US" sz="1600" b="1" i="1">
                <a:solidFill>
                  <a:schemeClr val="folHlink"/>
                </a:solidFill>
              </a:rPr>
              <a:t>Образовательное учреждение</a:t>
            </a:r>
            <a:r>
              <a:rPr lang="en-US" sz="1600" i="1">
                <a:solidFill>
                  <a:schemeClr val="folHlink"/>
                </a:solidFill>
              </a:rPr>
              <a:t>: Крымский Республиканский Инженерно-Педагогический Университет</a:t>
            </a:r>
            <a:r>
              <a:rPr lang="ru-RU" sz="1600" i="1">
                <a:solidFill>
                  <a:schemeClr val="folHlink"/>
                </a:solidFill>
              </a:rPr>
              <a:t>.</a:t>
            </a:r>
            <a:r>
              <a:rPr lang="en-US" sz="1600" i="1">
                <a:solidFill>
                  <a:schemeClr val="folHlink"/>
                </a:solidFill>
              </a:rPr>
              <a:t> </a:t>
            </a:r>
            <a:endParaRPr lang="ru-RU" sz="1600" i="1">
              <a:solidFill>
                <a:schemeClr val="folHlink"/>
              </a:solidFill>
            </a:endParaRPr>
          </a:p>
          <a:p>
            <a:r>
              <a:rPr lang="ru-RU" sz="1600" b="1" i="1">
                <a:solidFill>
                  <a:schemeClr val="folHlink"/>
                </a:solidFill>
              </a:rPr>
              <a:t>Уровень образования:</a:t>
            </a:r>
            <a:r>
              <a:rPr lang="en-US" sz="1600" i="1">
                <a:solidFill>
                  <a:schemeClr val="folHlink"/>
                </a:solidFill>
              </a:rPr>
              <a:t> </a:t>
            </a:r>
            <a:r>
              <a:rPr lang="ru-RU" sz="1600" i="1">
                <a:solidFill>
                  <a:schemeClr val="folHlink"/>
                </a:solidFill>
              </a:rPr>
              <a:t>высшее образование </a:t>
            </a:r>
            <a:br>
              <a:rPr lang="ru-RU" sz="1600" i="1">
                <a:solidFill>
                  <a:schemeClr val="folHlink"/>
                </a:solidFill>
              </a:rPr>
            </a:br>
            <a:r>
              <a:rPr lang="ru-RU" sz="1600" b="1" i="1">
                <a:solidFill>
                  <a:schemeClr val="folHlink"/>
                </a:solidFill>
              </a:rPr>
              <a:t>Повышение квалификации:</a:t>
            </a:r>
            <a:br>
              <a:rPr lang="ru-RU" sz="1600" b="1" i="1">
                <a:solidFill>
                  <a:schemeClr val="folHlink"/>
                </a:solidFill>
              </a:rPr>
            </a:br>
            <a:r>
              <a:rPr lang="ru-RU" sz="1600" i="1">
                <a:solidFill>
                  <a:schemeClr val="folHlink"/>
                </a:solidFill>
              </a:rPr>
              <a:t>НОУ ДПО "Экспертно-методический центр" г. Чебоксары "Оказание первой помощи пострадавшему в образовательной организации"(72 ч.) 2018 г.</a:t>
            </a:r>
            <a:br>
              <a:rPr lang="ru-RU" sz="1600" i="1">
                <a:solidFill>
                  <a:schemeClr val="folHlink"/>
                </a:solidFill>
              </a:rPr>
            </a:br>
            <a:r>
              <a:rPr lang="ru-RU" sz="1600" i="1">
                <a:solidFill>
                  <a:schemeClr val="folHlink"/>
                </a:solidFill>
              </a:rPr>
              <a:t>АНО ДПО "Инновационно - образовательный центр повышения квалификации и профпереподготовки "Мой университет" г. Петрозаводск. </a:t>
            </a:r>
            <a:r>
              <a:rPr lang="en-US" sz="1600" i="1">
                <a:solidFill>
                  <a:schemeClr val="folHlink"/>
                </a:solidFill>
              </a:rPr>
              <a:t>"Инклюзивное образование в дошкольном образовательном учреждении в рамках ФГОС" (144 ч.) 2017 г.</a:t>
            </a:r>
            <a:r>
              <a:rPr lang="en-US" sz="1600">
                <a:solidFill>
                  <a:schemeClr val="folHlink"/>
                </a:solidFill>
              </a:rPr>
              <a:t> </a:t>
            </a:r>
            <a:endParaRPr lang="ru-RU" sz="1600" i="1">
              <a:solidFill>
                <a:schemeClr val="folHlink"/>
              </a:solidFill>
            </a:endParaRPr>
          </a:p>
          <a:p>
            <a:endParaRPr lang="ru-RU" sz="1600" i="1">
              <a:solidFill>
                <a:schemeClr val="folHlink"/>
              </a:solidFill>
            </a:endParaRPr>
          </a:p>
          <a:p>
            <a:endParaRPr lang="ru-RU" i="1"/>
          </a:p>
          <a:p>
            <a:endParaRPr lang="ru-RU" i="1"/>
          </a:p>
          <a:p>
            <a:endParaRPr lang="ru-RU" i="1"/>
          </a:p>
          <a:p>
            <a:endParaRPr lang="ru-RU" i="1"/>
          </a:p>
        </p:txBody>
      </p:sp>
    </p:spTree>
  </p:cSld>
  <p:clrMapOvr>
    <a:masterClrMapping/>
  </p:clrMapOvr>
  <p:transition spd="slow" advClick="0" advTm="7000">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09" name="Picture 5" descr="40e233253335"/>
          <p:cNvPicPr>
            <a:picLocks noGrp="1" noChangeAspect="1" noChangeArrowheads="1"/>
          </p:cNvPicPr>
          <p:nvPr>
            <p:ph idx="4294967295"/>
          </p:nvPr>
        </p:nvPicPr>
        <p:blipFill>
          <a:blip r:embed="rId2"/>
          <a:srcRect/>
          <a:stretch>
            <a:fillRect/>
          </a:stretch>
        </p:blipFill>
        <p:spPr>
          <a:xfrm>
            <a:off x="0" y="0"/>
            <a:ext cx="9144000" cy="6858000"/>
          </a:xfrm>
        </p:spPr>
      </p:pic>
      <p:sp>
        <p:nvSpPr>
          <p:cNvPr id="68610" name="Rectangle 1"/>
          <p:cNvSpPr>
            <a:spLocks noChangeArrowheads="1"/>
          </p:cNvSpPr>
          <p:nvPr/>
        </p:nvSpPr>
        <p:spPr bwMode="auto">
          <a:xfrm>
            <a:off x="1214438" y="4792663"/>
            <a:ext cx="6786562" cy="276225"/>
          </a:xfrm>
          <a:prstGeom prst="rect">
            <a:avLst/>
          </a:prstGeom>
          <a:noFill/>
          <a:ln w="9525">
            <a:noFill/>
            <a:miter lim="800000"/>
            <a:headEnd/>
            <a:tailEnd/>
          </a:ln>
        </p:spPr>
        <p:txBody>
          <a:bodyPr anchor="ctr">
            <a:spAutoFit/>
          </a:bodyPr>
          <a:lstStyle/>
          <a:p>
            <a:pPr algn="just"/>
            <a:r>
              <a:rPr lang="ru-RU" altLang="zh-CN">
                <a:solidFill>
                  <a:srgbClr val="000099"/>
                </a:solidFill>
                <a:latin typeface="Liberation Serif"/>
              </a:rPr>
              <a:t>      </a:t>
            </a:r>
            <a:endParaRPr lang="ru-RU" altLang="zh-CN">
              <a:latin typeface="Calibri" pitchFamily="34" charset="0"/>
            </a:endParaRPr>
          </a:p>
        </p:txBody>
      </p:sp>
      <p:sp>
        <p:nvSpPr>
          <p:cNvPr id="68611" name="Rectangle 4"/>
          <p:cNvSpPr>
            <a:spLocks noChangeArrowheads="1"/>
          </p:cNvSpPr>
          <p:nvPr/>
        </p:nvSpPr>
        <p:spPr bwMode="auto">
          <a:xfrm>
            <a:off x="1476375" y="628650"/>
            <a:ext cx="5616575" cy="457200"/>
          </a:xfrm>
          <a:prstGeom prst="rect">
            <a:avLst/>
          </a:prstGeom>
          <a:noFill/>
          <a:ln w="9525">
            <a:noFill/>
            <a:miter lim="800000"/>
            <a:headEnd/>
            <a:tailEnd/>
          </a:ln>
        </p:spPr>
        <p:txBody>
          <a:bodyPr anchor="ctr">
            <a:spAutoFit/>
          </a:bodyPr>
          <a:lstStyle/>
          <a:p>
            <a:pPr algn="ctr"/>
            <a:r>
              <a:rPr lang="ru-RU" sz="2400"/>
              <a:t>Достижения педагога и учащегося</a:t>
            </a:r>
            <a:r>
              <a:rPr lang="ru-RU"/>
              <a:t> </a:t>
            </a:r>
          </a:p>
        </p:txBody>
      </p:sp>
      <p:graphicFrame>
        <p:nvGraphicFramePr>
          <p:cNvPr id="69637" name="Group 5"/>
          <p:cNvGraphicFramePr>
            <a:graphicFrameLocks noGrp="1"/>
          </p:cNvGraphicFramePr>
          <p:nvPr/>
        </p:nvGraphicFramePr>
        <p:xfrm>
          <a:off x="1331913" y="1125538"/>
          <a:ext cx="6553200" cy="457200"/>
        </p:xfrm>
        <a:graphic>
          <a:graphicData uri="http://schemas.openxmlformats.org/drawingml/2006/table">
            <a:tbl>
              <a:tblPr/>
              <a:tblGrid>
                <a:gridCol w="2087562"/>
                <a:gridCol w="2305050"/>
                <a:gridCol w="2160588"/>
              </a:tblGrid>
              <a:tr h="35877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200" b="1" i="0" u="none" strike="noStrike" cap="none" normalizeH="0" baseline="0" smtClean="0">
                          <a:ln>
                            <a:noFill/>
                          </a:ln>
                          <a:solidFill>
                            <a:schemeClr val="tx1"/>
                          </a:solidFill>
                          <a:effectLst/>
                          <a:latin typeface="Times New Roman" pitchFamily="18" charset="0"/>
                        </a:rPr>
                        <a:t>муниципальный уровень</a:t>
                      </a:r>
                      <a:endParaRPr kumimoji="0" lang="ru-RU" sz="10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200" b="1" i="0" u="none" strike="noStrike" cap="none" normalizeH="0" baseline="0" smtClean="0">
                          <a:ln>
                            <a:noFill/>
                          </a:ln>
                          <a:solidFill>
                            <a:schemeClr val="tx1"/>
                          </a:solidFill>
                          <a:effectLst/>
                          <a:latin typeface="Times New Roman" pitchFamily="18" charset="0"/>
                        </a:rPr>
                        <a:t>всероссийский и международный уровень</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200" b="1" i="0" u="none" strike="noStrike" cap="none" normalizeH="0" baseline="0" smtClean="0">
                          <a:ln>
                            <a:noFill/>
                          </a:ln>
                          <a:solidFill>
                            <a:schemeClr val="tx1"/>
                          </a:solidFill>
                          <a:effectLst/>
                          <a:latin typeface="Times New Roman" pitchFamily="18" charset="0"/>
                        </a:rPr>
                        <a:t>всероссийский и международный уровень</a:t>
                      </a:r>
                      <a:endParaRPr kumimoji="0" lang="ru-RU" sz="2800" b="1"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67617" name="Group 33"/>
          <p:cNvGraphicFramePr>
            <a:graphicFrameLocks noGrp="1"/>
          </p:cNvGraphicFramePr>
          <p:nvPr/>
        </p:nvGraphicFramePr>
        <p:xfrm>
          <a:off x="1331913" y="1557338"/>
          <a:ext cx="6553200" cy="4176712"/>
        </p:xfrm>
        <a:graphic>
          <a:graphicData uri="http://schemas.openxmlformats.org/drawingml/2006/table">
            <a:tbl>
              <a:tblPr/>
              <a:tblGrid>
                <a:gridCol w="2087562"/>
                <a:gridCol w="2305050"/>
                <a:gridCol w="2160588"/>
              </a:tblGrid>
              <a:tr h="91757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200" b="0" i="0" u="none" strike="noStrike" cap="none" normalizeH="0" baseline="0" smtClean="0">
                          <a:ln>
                            <a:noFill/>
                          </a:ln>
                          <a:solidFill>
                            <a:schemeClr val="tx1"/>
                          </a:solidFill>
                          <a:effectLst/>
                          <a:latin typeface="Times New Roman" pitchFamily="18" charset="0"/>
                          <a:cs typeface="Arial" charset="0"/>
                        </a:rPr>
                        <a:t>Благодарность в честь дня дошкольного работника.</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200" b="0" i="0" u="none" strike="noStrike" cap="none" normalizeH="0" baseline="0" smtClean="0">
                          <a:ln>
                            <a:noFill/>
                          </a:ln>
                          <a:solidFill>
                            <a:schemeClr val="tx1"/>
                          </a:solidFill>
                          <a:effectLst/>
                          <a:latin typeface="Times New Roman" pitchFamily="18" charset="0"/>
                          <a:cs typeface="Arial" charset="0"/>
                        </a:rPr>
                        <a:t>2014г.</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200" b="0" i="0" u="none" strike="noStrike" cap="none" normalizeH="0" baseline="0" smtClean="0">
                          <a:ln>
                            <a:noFill/>
                          </a:ln>
                          <a:solidFill>
                            <a:schemeClr val="tx1"/>
                          </a:solidFill>
                          <a:effectLst/>
                          <a:latin typeface="Times New Roman" pitchFamily="18" charset="0"/>
                          <a:cs typeface="Arial" charset="0"/>
                        </a:rPr>
                        <a:t>Диплом</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200" b="0" i="0" u="none" strike="noStrike" cap="none" normalizeH="0" baseline="0" smtClean="0">
                          <a:ln>
                            <a:noFill/>
                          </a:ln>
                          <a:solidFill>
                            <a:schemeClr val="tx1"/>
                          </a:solidFill>
                          <a:effectLst/>
                          <a:latin typeface="Times New Roman" pitchFamily="18" charset="0"/>
                          <a:cs typeface="Arial" charset="0"/>
                        </a:rPr>
                        <a:t>Участник </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200" b="0" i="0" u="none" strike="noStrike" cap="none" normalizeH="0" baseline="0" smtClean="0">
                          <a:ln>
                            <a:noFill/>
                          </a:ln>
                          <a:solidFill>
                            <a:schemeClr val="tx1"/>
                          </a:solidFill>
                          <a:effectLst/>
                          <a:latin typeface="Times New Roman" pitchFamily="18" charset="0"/>
                          <a:cs typeface="Arial" charset="0"/>
                        </a:rPr>
                        <a:t>«Лучший проект»</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200" b="0" i="0" u="none" strike="noStrike" cap="none" normalizeH="0" baseline="0" smtClean="0">
                          <a:ln>
                            <a:noFill/>
                          </a:ln>
                          <a:solidFill>
                            <a:schemeClr val="tx1"/>
                          </a:solidFill>
                          <a:effectLst/>
                          <a:latin typeface="Times New Roman" pitchFamily="18" charset="0"/>
                          <a:cs typeface="Arial" charset="0"/>
                        </a:rPr>
                        <a:t>Развитие сюжетно- ролевой игры у дошкольников</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200" b="0" i="0" u="none" strike="noStrike" cap="none" normalizeH="0" baseline="0" smtClean="0">
                          <a:ln>
                            <a:noFill/>
                          </a:ln>
                          <a:solidFill>
                            <a:schemeClr val="tx1"/>
                          </a:solidFill>
                          <a:effectLst/>
                          <a:latin typeface="Times New Roman" pitchFamily="18" charset="0"/>
                          <a:cs typeface="Arial" charset="0"/>
                        </a:rPr>
                        <a:t>12.03.2019г.</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200" b="0" i="0" u="none" strike="noStrike" cap="none" normalizeH="0" baseline="0" smtClean="0">
                          <a:ln>
                            <a:noFill/>
                          </a:ln>
                          <a:solidFill>
                            <a:schemeClr val="tx1"/>
                          </a:solidFill>
                          <a:effectLst/>
                          <a:latin typeface="Times New Roman" pitchFamily="18" charset="0"/>
                          <a:cs typeface="Arial" charset="0"/>
                        </a:rPr>
                        <a:t>Благодарность за активное участие в работе социальной  сети работников образования</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200" b="0" i="0" u="none" strike="noStrike" cap="none" normalizeH="0" baseline="0" smtClean="0">
                          <a:ln>
                            <a:noFill/>
                          </a:ln>
                          <a:solidFill>
                            <a:schemeClr val="tx1"/>
                          </a:solidFill>
                          <a:effectLst/>
                          <a:latin typeface="Times New Roman" pitchFamily="18" charset="0"/>
                          <a:cs typeface="Arial" charset="0"/>
                        </a:rPr>
                        <a:t>23.09.2019г.</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2075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200" b="0" i="0" u="none" strike="noStrike" cap="none" normalizeH="0" baseline="0" smtClean="0">
                          <a:ln>
                            <a:noFill/>
                          </a:ln>
                          <a:solidFill>
                            <a:schemeClr val="tx1"/>
                          </a:solidFill>
                          <a:effectLst/>
                          <a:latin typeface="Times New Roman" pitchFamily="18" charset="0"/>
                          <a:cs typeface="Arial" charset="0"/>
                        </a:rPr>
                        <a:t>Благодарность в честь дня дошкольного работника.</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200" b="0" i="0" u="none" strike="noStrike" cap="none" normalizeH="0" baseline="0" smtClean="0">
                          <a:ln>
                            <a:noFill/>
                          </a:ln>
                          <a:solidFill>
                            <a:schemeClr val="tx1"/>
                          </a:solidFill>
                          <a:effectLst/>
                          <a:latin typeface="Times New Roman" pitchFamily="18" charset="0"/>
                          <a:cs typeface="Arial" charset="0"/>
                        </a:rPr>
                        <a:t>2018г.</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200" b="0" i="0" u="none" strike="noStrike" cap="none" normalizeH="0" baseline="0" smtClean="0">
                          <a:ln>
                            <a:noFill/>
                          </a:ln>
                          <a:solidFill>
                            <a:schemeClr val="tx1"/>
                          </a:solidFill>
                          <a:effectLst/>
                          <a:latin typeface="Times New Roman" pitchFamily="18" charset="0"/>
                          <a:cs typeface="Arial" charset="0"/>
                        </a:rPr>
                        <a:t>Диплом</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200" b="0" i="0" u="none" strike="noStrike" cap="none" normalizeH="0" baseline="0" smtClean="0">
                          <a:ln>
                            <a:noFill/>
                          </a:ln>
                          <a:solidFill>
                            <a:schemeClr val="tx1"/>
                          </a:solidFill>
                          <a:effectLst/>
                          <a:latin typeface="Times New Roman" pitchFamily="18" charset="0"/>
                          <a:cs typeface="Arial" charset="0"/>
                        </a:rPr>
                        <a:t>Победитель- 1место</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200" b="0" i="0" u="none" strike="noStrike" cap="none" normalizeH="0" baseline="0" smtClean="0">
                          <a:ln>
                            <a:noFill/>
                          </a:ln>
                          <a:solidFill>
                            <a:schemeClr val="tx1"/>
                          </a:solidFill>
                          <a:effectLst/>
                          <a:latin typeface="Times New Roman" pitchFamily="18" charset="0"/>
                          <a:cs typeface="Arial" charset="0"/>
                        </a:rPr>
                        <a:t>«ФГОС дошкольного образования» № ДО1296059 </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200" b="0" i="0" u="none" strike="noStrike" cap="none" normalizeH="0" baseline="0" smtClean="0">
                          <a:ln>
                            <a:noFill/>
                          </a:ln>
                          <a:solidFill>
                            <a:schemeClr val="tx1"/>
                          </a:solidFill>
                          <a:effectLst/>
                          <a:latin typeface="Times New Roman" pitchFamily="18" charset="0"/>
                          <a:cs typeface="Arial" charset="0"/>
                        </a:rPr>
                        <a:t>23.08.2019г.</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200" b="0" i="0" u="none" strike="noStrike" cap="none" normalizeH="0" baseline="0" smtClean="0">
                          <a:ln>
                            <a:noFill/>
                          </a:ln>
                          <a:solidFill>
                            <a:schemeClr val="tx1"/>
                          </a:solidFill>
                          <a:effectLst/>
                          <a:latin typeface="Times New Roman" pitchFamily="18" charset="0"/>
                          <a:cs typeface="Arial" charset="0"/>
                        </a:rPr>
                        <a:t>Диплом </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200" b="0" i="0" u="none" strike="noStrike" cap="none" normalizeH="0" baseline="0" smtClean="0">
                          <a:ln>
                            <a:noFill/>
                          </a:ln>
                          <a:solidFill>
                            <a:schemeClr val="tx1"/>
                          </a:solidFill>
                          <a:effectLst/>
                          <a:latin typeface="Times New Roman" pitchFamily="18" charset="0"/>
                          <a:cs typeface="Arial" charset="0"/>
                        </a:rPr>
                        <a:t>Победитель-2 место</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200" b="0" i="0" u="none" strike="noStrike" cap="none" normalizeH="0" baseline="0" smtClean="0">
                          <a:ln>
                            <a:noFill/>
                          </a:ln>
                          <a:solidFill>
                            <a:schemeClr val="tx1"/>
                          </a:solidFill>
                          <a:effectLst/>
                          <a:latin typeface="Times New Roman" pitchFamily="18" charset="0"/>
                          <a:cs typeface="Arial" charset="0"/>
                        </a:rPr>
                        <a:t>Блиц-олимпиада «Игровая деятельность дошкольников»</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200" b="0" i="0" u="none" strike="noStrike" cap="none" normalizeH="0" baseline="0" smtClean="0">
                          <a:ln>
                            <a:noFill/>
                          </a:ln>
                          <a:solidFill>
                            <a:schemeClr val="tx1"/>
                          </a:solidFill>
                          <a:effectLst/>
                          <a:latin typeface="Times New Roman" pitchFamily="18" charset="0"/>
                          <a:cs typeface="Arial" charset="0"/>
                        </a:rPr>
                        <a:t>24.09.2019г.</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25613">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ru-RU" sz="2800" b="0" i="0" u="none" strike="noStrike" cap="none" normalizeH="0" baseline="0" smtClean="0">
                        <a:ln>
                          <a:noFill/>
                        </a:ln>
                        <a:solidFill>
                          <a:schemeClr val="tx1"/>
                        </a:solidFill>
                        <a:effectLst/>
                        <a:latin typeface="Calibri"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200" b="0" i="0" u="none" strike="noStrike" cap="none" normalizeH="0" baseline="0" smtClean="0">
                          <a:ln>
                            <a:noFill/>
                          </a:ln>
                          <a:solidFill>
                            <a:schemeClr val="tx1"/>
                          </a:solidFill>
                          <a:effectLst/>
                          <a:latin typeface="Times New Roman" pitchFamily="18" charset="0"/>
                          <a:cs typeface="Arial" charset="0"/>
                        </a:rPr>
                        <a:t>Диплом </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200" b="0" i="0" u="none" strike="noStrike" cap="none" normalizeH="0" baseline="0" smtClean="0">
                          <a:ln>
                            <a:noFill/>
                          </a:ln>
                          <a:solidFill>
                            <a:schemeClr val="tx1"/>
                          </a:solidFill>
                          <a:effectLst/>
                          <a:latin typeface="Times New Roman" pitchFamily="18" charset="0"/>
                          <a:cs typeface="Arial" charset="0"/>
                        </a:rPr>
                        <a:t>Группа «Светлячок»</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200" b="0" i="0" u="none" strike="noStrike" cap="none" normalizeH="0" baseline="0" smtClean="0">
                          <a:ln>
                            <a:noFill/>
                          </a:ln>
                          <a:solidFill>
                            <a:schemeClr val="tx1"/>
                          </a:solidFill>
                          <a:effectLst/>
                          <a:latin typeface="Times New Roman" pitchFamily="18" charset="0"/>
                          <a:cs typeface="Arial" charset="0"/>
                        </a:rPr>
                        <a:t>Победитель- 1место</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200" b="0" i="0" u="none" strike="noStrike" cap="none" normalizeH="0" baseline="0" smtClean="0">
                          <a:ln>
                            <a:noFill/>
                          </a:ln>
                          <a:solidFill>
                            <a:schemeClr val="tx1"/>
                          </a:solidFill>
                          <a:effectLst/>
                          <a:latin typeface="Times New Roman" pitchFamily="18" charset="0"/>
                          <a:cs typeface="Arial" charset="0"/>
                        </a:rPr>
                        <a:t>Всероссийский конкурс «Осеннее творчество» №ТК1555474 </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200" b="0" i="0" u="none" strike="noStrike" cap="none" normalizeH="0" baseline="0" smtClean="0">
                          <a:ln>
                            <a:noFill/>
                          </a:ln>
                          <a:solidFill>
                            <a:schemeClr val="tx1"/>
                          </a:solidFill>
                          <a:effectLst/>
                          <a:latin typeface="Times New Roman" pitchFamily="18" charset="0"/>
                          <a:cs typeface="Arial" charset="0"/>
                        </a:rPr>
                        <a:t> 21.12.2019г.</a:t>
                      </a:r>
                      <a:endParaRPr kumimoji="0" lang="ru-RU" sz="2800" b="0"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200" b="0" i="0" u="none" strike="noStrike" cap="none" normalizeH="0" baseline="0" smtClean="0">
                          <a:ln>
                            <a:noFill/>
                          </a:ln>
                          <a:solidFill>
                            <a:schemeClr val="tx1"/>
                          </a:solidFill>
                          <a:effectLst/>
                          <a:latin typeface="Times New Roman" pitchFamily="18" charset="0"/>
                          <a:cs typeface="Arial" charset="0"/>
                        </a:rPr>
                        <a:t>Диплом</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200" b="0" i="0" u="none" strike="noStrike" cap="none" normalizeH="0" baseline="0" smtClean="0">
                          <a:ln>
                            <a:noFill/>
                          </a:ln>
                          <a:solidFill>
                            <a:schemeClr val="tx1"/>
                          </a:solidFill>
                          <a:effectLst/>
                          <a:latin typeface="Times New Roman" pitchFamily="18" charset="0"/>
                          <a:cs typeface="Arial" charset="0"/>
                        </a:rPr>
                        <a:t>Победитель-2 место</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200" b="0" i="0" u="none" strike="noStrike" cap="none" normalizeH="0" baseline="0" smtClean="0">
                          <a:ln>
                            <a:noFill/>
                          </a:ln>
                          <a:solidFill>
                            <a:schemeClr val="tx1"/>
                          </a:solidFill>
                          <a:effectLst/>
                          <a:latin typeface="Times New Roman" pitchFamily="18" charset="0"/>
                          <a:cs typeface="Arial" charset="0"/>
                        </a:rPr>
                        <a:t>«Лучший фотоотчёт»</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200" b="0" i="0" u="none" strike="noStrike" cap="none" normalizeH="0" baseline="0" smtClean="0">
                          <a:ln>
                            <a:noFill/>
                          </a:ln>
                          <a:solidFill>
                            <a:schemeClr val="tx1"/>
                          </a:solidFill>
                          <a:effectLst/>
                          <a:latin typeface="Times New Roman" pitchFamily="18" charset="0"/>
                          <a:cs typeface="Arial" charset="0"/>
                        </a:rPr>
                        <a:t>Фотоотчёт коллективной работы «Парад самолётов»</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200" b="0" i="0" u="none" strike="noStrike" cap="none" normalizeH="0" baseline="0" smtClean="0">
                          <a:ln>
                            <a:noFill/>
                          </a:ln>
                          <a:solidFill>
                            <a:schemeClr val="tx1"/>
                          </a:solidFill>
                          <a:effectLst/>
                          <a:latin typeface="Times New Roman" pitchFamily="18" charset="0"/>
                          <a:cs typeface="Arial" charset="0"/>
                        </a:rPr>
                        <a:t>25.02.2019г.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slow" advClick="0" advTm="7000">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3" name="Picture 5" descr="40e233253335"/>
          <p:cNvPicPr>
            <a:picLocks noGrp="1" noChangeAspect="1" noChangeArrowheads="1"/>
          </p:cNvPicPr>
          <p:nvPr>
            <p:ph idx="4294967295"/>
          </p:nvPr>
        </p:nvPicPr>
        <p:blipFill>
          <a:blip r:embed="rId2"/>
          <a:srcRect/>
          <a:stretch>
            <a:fillRect/>
          </a:stretch>
        </p:blipFill>
        <p:spPr>
          <a:xfrm>
            <a:off x="0" y="0"/>
            <a:ext cx="9144000" cy="6858000"/>
          </a:xfrm>
        </p:spPr>
      </p:pic>
      <p:sp>
        <p:nvSpPr>
          <p:cNvPr id="69634" name="Rectangle 1"/>
          <p:cNvSpPr>
            <a:spLocks noChangeArrowheads="1"/>
          </p:cNvSpPr>
          <p:nvPr/>
        </p:nvSpPr>
        <p:spPr bwMode="auto">
          <a:xfrm>
            <a:off x="1214438" y="4792663"/>
            <a:ext cx="6786562" cy="276225"/>
          </a:xfrm>
          <a:prstGeom prst="rect">
            <a:avLst/>
          </a:prstGeom>
          <a:noFill/>
          <a:ln w="9525">
            <a:noFill/>
            <a:miter lim="800000"/>
            <a:headEnd/>
            <a:tailEnd/>
          </a:ln>
        </p:spPr>
        <p:txBody>
          <a:bodyPr anchor="ctr">
            <a:spAutoFit/>
          </a:bodyPr>
          <a:lstStyle/>
          <a:p>
            <a:pPr algn="just"/>
            <a:r>
              <a:rPr lang="ru-RU" altLang="zh-CN">
                <a:solidFill>
                  <a:srgbClr val="000099"/>
                </a:solidFill>
                <a:latin typeface="Liberation Serif"/>
              </a:rPr>
              <a:t>      </a:t>
            </a:r>
            <a:endParaRPr lang="ru-RU" altLang="zh-CN">
              <a:latin typeface="Calibri" pitchFamily="34" charset="0"/>
            </a:endParaRPr>
          </a:p>
        </p:txBody>
      </p:sp>
      <p:sp>
        <p:nvSpPr>
          <p:cNvPr id="69635" name="Rectangle 4"/>
          <p:cNvSpPr>
            <a:spLocks noChangeArrowheads="1"/>
          </p:cNvSpPr>
          <p:nvPr/>
        </p:nvSpPr>
        <p:spPr bwMode="auto">
          <a:xfrm>
            <a:off x="1547813" y="549275"/>
            <a:ext cx="5616575" cy="457200"/>
          </a:xfrm>
          <a:prstGeom prst="rect">
            <a:avLst/>
          </a:prstGeom>
          <a:noFill/>
          <a:ln w="9525">
            <a:noFill/>
            <a:miter lim="800000"/>
            <a:headEnd/>
            <a:tailEnd/>
          </a:ln>
        </p:spPr>
        <p:txBody>
          <a:bodyPr>
            <a:spAutoFit/>
          </a:bodyPr>
          <a:lstStyle/>
          <a:p>
            <a:pPr algn="ctr"/>
            <a:r>
              <a:rPr lang="ru-RU" sz="2400"/>
              <a:t>Достижения педагога и учащегося</a:t>
            </a:r>
          </a:p>
        </p:txBody>
      </p:sp>
      <p:graphicFrame>
        <p:nvGraphicFramePr>
          <p:cNvPr id="68645" name="Group 37"/>
          <p:cNvGraphicFramePr>
            <a:graphicFrameLocks noGrp="1"/>
          </p:cNvGraphicFramePr>
          <p:nvPr/>
        </p:nvGraphicFramePr>
        <p:xfrm>
          <a:off x="1331913" y="981075"/>
          <a:ext cx="6480175" cy="457200"/>
        </p:xfrm>
        <a:graphic>
          <a:graphicData uri="http://schemas.openxmlformats.org/drawingml/2006/table">
            <a:tbl>
              <a:tblPr/>
              <a:tblGrid>
                <a:gridCol w="2232025"/>
                <a:gridCol w="2105025"/>
                <a:gridCol w="2143125"/>
              </a:tblGrid>
              <a:tr h="43180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200" b="1" i="0" u="none" strike="noStrike" cap="none" normalizeH="0" baseline="0" smtClean="0">
                          <a:ln>
                            <a:noFill/>
                          </a:ln>
                          <a:solidFill>
                            <a:schemeClr val="tx1"/>
                          </a:solidFill>
                          <a:effectLst/>
                          <a:latin typeface="Times New Roman" pitchFamily="18" charset="0"/>
                          <a:cs typeface="Arial" charset="0"/>
                        </a:rPr>
                        <a:t>муниципальный уровень</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200" b="1" i="0" u="none" strike="noStrike" cap="none" normalizeH="0" baseline="0" smtClean="0">
                          <a:ln>
                            <a:noFill/>
                          </a:ln>
                          <a:solidFill>
                            <a:schemeClr val="tx1"/>
                          </a:solidFill>
                          <a:effectLst/>
                          <a:latin typeface="Times New Roman" pitchFamily="18" charset="0"/>
                          <a:cs typeface="Arial" charset="0"/>
                        </a:rPr>
                        <a:t>всероссийский и международный уровень</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200" b="1" i="0" u="none" strike="noStrike" cap="none" normalizeH="0" baseline="0" smtClean="0">
                          <a:ln>
                            <a:noFill/>
                          </a:ln>
                          <a:solidFill>
                            <a:schemeClr val="tx1"/>
                          </a:solidFill>
                          <a:effectLst/>
                          <a:latin typeface="Times New Roman" pitchFamily="18" charset="0"/>
                          <a:cs typeface="Arial" charset="0"/>
                        </a:rPr>
                        <a:t>всероссийский и международный уровень</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68641" name="Group 33"/>
          <p:cNvGraphicFramePr>
            <a:graphicFrameLocks noGrp="1"/>
          </p:cNvGraphicFramePr>
          <p:nvPr/>
        </p:nvGraphicFramePr>
        <p:xfrm>
          <a:off x="1331913" y="1628775"/>
          <a:ext cx="6480175" cy="4389438"/>
        </p:xfrm>
        <a:graphic>
          <a:graphicData uri="http://schemas.openxmlformats.org/drawingml/2006/table">
            <a:tbl>
              <a:tblPr/>
              <a:tblGrid>
                <a:gridCol w="2239962"/>
                <a:gridCol w="2097088"/>
                <a:gridCol w="2143125"/>
              </a:tblGrid>
              <a:tr h="1655763">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ru-RU" sz="2800" b="0" i="0" u="none" strike="noStrike" cap="none" normalizeH="0" baseline="0" smtClean="0">
                        <a:ln>
                          <a:noFill/>
                        </a:ln>
                        <a:solidFill>
                          <a:schemeClr val="tx1"/>
                        </a:solidFill>
                        <a:effectLst/>
                        <a:latin typeface="Calibri"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200" b="0" i="0" u="none" strike="noStrike" cap="none" normalizeH="0" baseline="0" smtClean="0">
                          <a:ln>
                            <a:noFill/>
                          </a:ln>
                          <a:solidFill>
                            <a:schemeClr val="tx1"/>
                          </a:solidFill>
                          <a:effectLst/>
                          <a:latin typeface="Times New Roman" pitchFamily="18" charset="0"/>
                          <a:cs typeface="Arial" charset="0"/>
                        </a:rPr>
                        <a:t>Диплом</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200" b="0" i="0" u="none" strike="noStrike" cap="none" normalizeH="0" baseline="0" smtClean="0">
                          <a:ln>
                            <a:noFill/>
                          </a:ln>
                          <a:solidFill>
                            <a:schemeClr val="tx1"/>
                          </a:solidFill>
                          <a:effectLst/>
                          <a:latin typeface="Times New Roman" pitchFamily="18" charset="0"/>
                          <a:cs typeface="Arial" charset="0"/>
                        </a:rPr>
                        <a:t>№ 000-24283</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200" b="0" i="0" u="none" strike="noStrike" cap="none" normalizeH="0" baseline="0" smtClean="0">
                          <a:ln>
                            <a:noFill/>
                          </a:ln>
                          <a:solidFill>
                            <a:schemeClr val="tx1"/>
                          </a:solidFill>
                          <a:effectLst/>
                          <a:latin typeface="Times New Roman" pitchFamily="18" charset="0"/>
                          <a:cs typeface="Arial" charset="0"/>
                        </a:rPr>
                        <a:t>Первое место во Всероссийском патриотическом конкурсе с международным участием</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200" b="0" i="0" u="none" strike="noStrike" cap="none" normalizeH="0" baseline="0" smtClean="0">
                          <a:ln>
                            <a:noFill/>
                          </a:ln>
                          <a:solidFill>
                            <a:schemeClr val="tx1"/>
                          </a:solidFill>
                          <a:effectLst/>
                          <a:latin typeface="Times New Roman" pitchFamily="18" charset="0"/>
                          <a:cs typeface="Arial" charset="0"/>
                        </a:rPr>
                        <a:t>*75 лет Победы*</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200" b="0" i="0" u="none" strike="noStrike" cap="none" normalizeH="0" baseline="0" smtClean="0">
                          <a:ln>
                            <a:noFill/>
                          </a:ln>
                          <a:solidFill>
                            <a:schemeClr val="tx1"/>
                          </a:solidFill>
                          <a:effectLst/>
                          <a:latin typeface="Times New Roman" pitchFamily="18" charset="0"/>
                          <a:cs typeface="Arial" charset="0"/>
                        </a:rPr>
                        <a:t>31.03.2020г.</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ru-RU" sz="1200" b="0" i="0" u="none" strike="noStrike" cap="none" normalizeH="0" baseline="0" smtClean="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200" b="0" i="0" u="none" strike="noStrike" cap="none" normalizeH="0" baseline="0" smtClean="0">
                          <a:ln>
                            <a:noFill/>
                          </a:ln>
                          <a:solidFill>
                            <a:schemeClr val="tx1"/>
                          </a:solidFill>
                          <a:effectLst/>
                          <a:latin typeface="Times New Roman" pitchFamily="18" charset="0"/>
                          <a:cs typeface="Arial" charset="0"/>
                        </a:rPr>
                        <a:t>Диплом</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200" b="0" i="0" u="none" strike="noStrike" cap="none" normalizeH="0" baseline="0" smtClean="0">
                          <a:ln>
                            <a:noFill/>
                          </a:ln>
                          <a:solidFill>
                            <a:schemeClr val="tx1"/>
                          </a:solidFill>
                          <a:effectLst/>
                          <a:latin typeface="Times New Roman" pitchFamily="18" charset="0"/>
                          <a:cs typeface="Arial" charset="0"/>
                        </a:rPr>
                        <a:t>Победитель- 1место</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200" b="0" i="0" u="none" strike="noStrike" cap="none" normalizeH="0" baseline="0" smtClean="0">
                          <a:ln>
                            <a:noFill/>
                          </a:ln>
                          <a:solidFill>
                            <a:schemeClr val="tx1"/>
                          </a:solidFill>
                          <a:effectLst/>
                          <a:latin typeface="Times New Roman" pitchFamily="18" charset="0"/>
                          <a:cs typeface="Arial" charset="0"/>
                        </a:rPr>
                        <a:t>Блиц-олимпиада «Социально-</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200" b="0" i="0" u="none" strike="noStrike" cap="none" normalizeH="0" baseline="0" smtClean="0">
                          <a:ln>
                            <a:noFill/>
                          </a:ln>
                          <a:solidFill>
                            <a:schemeClr val="tx1"/>
                          </a:solidFill>
                          <a:effectLst/>
                          <a:latin typeface="Times New Roman" pitchFamily="18" charset="0"/>
                          <a:cs typeface="Arial" charset="0"/>
                        </a:rPr>
                        <a:t>Личностное развитие и воспитание детей дошкольного возраста»</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200" b="0" i="0" u="none" strike="noStrike" cap="none" normalizeH="0" baseline="0" smtClean="0">
                          <a:ln>
                            <a:noFill/>
                          </a:ln>
                          <a:solidFill>
                            <a:schemeClr val="tx1"/>
                          </a:solidFill>
                          <a:effectLst/>
                          <a:latin typeface="Times New Roman" pitchFamily="18" charset="0"/>
                          <a:cs typeface="Arial" charset="0"/>
                        </a:rPr>
                        <a:t>24.02.2019г.</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ru-RU" sz="2800" b="0" i="0" u="none" strike="noStrike" cap="none" normalizeH="0" baseline="0" smtClean="0">
                        <a:ln>
                          <a:noFill/>
                        </a:ln>
                        <a:solidFill>
                          <a:schemeClr val="tx1"/>
                        </a:solidFill>
                        <a:effectLst/>
                        <a:latin typeface="Calibri" pitchFamily="34" charset="0"/>
                        <a:cs typeface="Arial" charset="0"/>
                      </a:endParaRPr>
                    </a:p>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ru-RU" sz="2800" b="0"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47850">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ru-RU" sz="2800" b="0" i="0" u="none" strike="noStrike" cap="none" normalizeH="0" baseline="0" smtClean="0">
                        <a:ln>
                          <a:noFill/>
                        </a:ln>
                        <a:solidFill>
                          <a:schemeClr val="tx1"/>
                        </a:solidFill>
                        <a:effectLst/>
                        <a:latin typeface="Calibri"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200" b="0" i="0" u="none" strike="noStrike" cap="none" normalizeH="0" baseline="0" smtClean="0">
                          <a:ln>
                            <a:noFill/>
                          </a:ln>
                          <a:solidFill>
                            <a:schemeClr val="tx1"/>
                          </a:solidFill>
                          <a:effectLst/>
                          <a:latin typeface="Times New Roman" pitchFamily="18" charset="0"/>
                          <a:cs typeface="Arial" charset="0"/>
                        </a:rPr>
                        <a:t>Диплом</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200" b="0" i="0" u="none" strike="noStrike" cap="none" normalizeH="0" baseline="0" smtClean="0">
                          <a:ln>
                            <a:noFill/>
                          </a:ln>
                          <a:solidFill>
                            <a:schemeClr val="tx1"/>
                          </a:solidFill>
                          <a:effectLst/>
                          <a:latin typeface="Times New Roman" pitchFamily="18" charset="0"/>
                          <a:cs typeface="Arial" charset="0"/>
                        </a:rPr>
                        <a:t>Победителя-1степени</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200" b="0" i="0" u="none" strike="noStrike" cap="none" normalizeH="0" baseline="0" smtClean="0">
                          <a:ln>
                            <a:noFill/>
                          </a:ln>
                          <a:solidFill>
                            <a:schemeClr val="tx1"/>
                          </a:solidFill>
                          <a:effectLst/>
                          <a:latin typeface="Times New Roman" pitchFamily="18" charset="0"/>
                          <a:cs typeface="Arial" charset="0"/>
                        </a:rPr>
                        <a:t>Абдуражманов Алан </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200" b="0" i="0" u="none" strike="noStrike" cap="none" normalizeH="0" baseline="0" smtClean="0">
                          <a:ln>
                            <a:noFill/>
                          </a:ln>
                          <a:solidFill>
                            <a:schemeClr val="tx1"/>
                          </a:solidFill>
                          <a:effectLst/>
                          <a:latin typeface="Times New Roman" pitchFamily="18" charset="0"/>
                          <a:cs typeface="Arial" charset="0"/>
                        </a:rPr>
                        <a:t>в конкурсе « Вперед к звёздам»</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200" b="0" i="0" u="none" strike="noStrike" cap="none" normalizeH="0" baseline="0" smtClean="0">
                          <a:ln>
                            <a:noFill/>
                          </a:ln>
                          <a:solidFill>
                            <a:schemeClr val="tx1"/>
                          </a:solidFill>
                          <a:effectLst/>
                          <a:latin typeface="Times New Roman" pitchFamily="18" charset="0"/>
                          <a:cs typeface="Arial" charset="0"/>
                        </a:rPr>
                        <a:t>11.05.2019г.</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200" b="0" i="0" u="none" strike="noStrike" cap="none" normalizeH="0" baseline="0" smtClean="0">
                          <a:ln>
                            <a:noFill/>
                          </a:ln>
                          <a:solidFill>
                            <a:schemeClr val="tx1"/>
                          </a:solidFill>
                          <a:effectLst/>
                          <a:latin typeface="Times New Roman" pitchFamily="18" charset="0"/>
                          <a:cs typeface="Arial" charset="0"/>
                        </a:rPr>
                        <a:t>Диплом</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200" b="0" i="0" u="none" strike="noStrike" cap="none" normalizeH="0" baseline="0" smtClean="0">
                          <a:ln>
                            <a:noFill/>
                          </a:ln>
                          <a:solidFill>
                            <a:schemeClr val="tx1"/>
                          </a:solidFill>
                          <a:effectLst/>
                          <a:latin typeface="Times New Roman" pitchFamily="18" charset="0"/>
                          <a:cs typeface="Arial" charset="0"/>
                        </a:rPr>
                        <a:t>Победителя-1степени</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200" b="0" i="0" u="none" strike="noStrike" cap="none" normalizeH="0" baseline="0" smtClean="0">
                          <a:ln>
                            <a:noFill/>
                          </a:ln>
                          <a:solidFill>
                            <a:schemeClr val="tx1"/>
                          </a:solidFill>
                          <a:effectLst/>
                          <a:latin typeface="Times New Roman" pitchFamily="18" charset="0"/>
                          <a:cs typeface="Arial" charset="0"/>
                        </a:rPr>
                        <a:t>Халилава Сабина</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200" b="0" i="0" u="none" strike="noStrike" cap="none" normalizeH="0" baseline="0" smtClean="0">
                          <a:ln>
                            <a:noFill/>
                          </a:ln>
                          <a:solidFill>
                            <a:schemeClr val="tx1"/>
                          </a:solidFill>
                          <a:effectLst/>
                          <a:latin typeface="Times New Roman" pitchFamily="18" charset="0"/>
                          <a:cs typeface="Arial" charset="0"/>
                        </a:rPr>
                        <a:t>в конкурсе « Вперед к звёздам»</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200" b="0" i="0" u="none" strike="noStrike" cap="none" normalizeH="0" baseline="0" smtClean="0">
                          <a:ln>
                            <a:noFill/>
                          </a:ln>
                          <a:solidFill>
                            <a:schemeClr val="tx1"/>
                          </a:solidFill>
                          <a:effectLst/>
                          <a:latin typeface="Times New Roman" pitchFamily="18" charset="0"/>
                          <a:cs typeface="Arial" charset="0"/>
                        </a:rPr>
                        <a:t>11.05.2019г.</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ru-RU" sz="2800" b="0"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slow" advClick="0" advTm="7000">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Заголовок 1"/>
          <p:cNvSpPr>
            <a:spLocks noGrp="1"/>
          </p:cNvSpPr>
          <p:nvPr>
            <p:ph type="title" idx="4294967295"/>
          </p:nvPr>
        </p:nvSpPr>
        <p:spPr/>
        <p:txBody>
          <a:bodyPr/>
          <a:lstStyle/>
          <a:p>
            <a:pPr eaLnBrk="1" hangingPunct="1"/>
            <a:endParaRPr lang="ru-RU" smtClean="0"/>
          </a:p>
        </p:txBody>
      </p:sp>
      <p:sp>
        <p:nvSpPr>
          <p:cNvPr id="70658" name="Rectangle 6"/>
          <p:cNvSpPr>
            <a:spLocks noChangeArrowheads="1"/>
          </p:cNvSpPr>
          <p:nvPr/>
        </p:nvSpPr>
        <p:spPr bwMode="auto">
          <a:xfrm>
            <a:off x="1403350" y="2789238"/>
            <a:ext cx="6264275" cy="831850"/>
          </a:xfrm>
          <a:prstGeom prst="rect">
            <a:avLst/>
          </a:prstGeom>
          <a:noFill/>
          <a:ln w="9525">
            <a:noFill/>
            <a:miter lim="800000"/>
            <a:headEnd/>
            <a:tailEnd/>
          </a:ln>
        </p:spPr>
        <p:txBody>
          <a:bodyPr anchor="ctr">
            <a:spAutoFit/>
          </a:bodyPr>
          <a:lstStyle/>
          <a:p>
            <a:pPr algn="ctr"/>
            <a:endParaRPr lang="ru-RU" sz="2800">
              <a:solidFill>
                <a:srgbClr val="990000"/>
              </a:solidFill>
              <a:latin typeface="Arial" charset="0"/>
            </a:endParaRPr>
          </a:p>
          <a:p>
            <a:pPr algn="ctr"/>
            <a:r>
              <a:rPr lang="ru-RU" sz="1800">
                <a:latin typeface="Arial" charset="0"/>
              </a:rPr>
              <a:t>   </a:t>
            </a:r>
            <a:r>
              <a:rPr lang="ru-RU" sz="2000">
                <a:latin typeface="Arial" charset="0"/>
              </a:rPr>
              <a:t> </a:t>
            </a:r>
            <a:endParaRPr lang="ru-RU" sz="1800">
              <a:latin typeface="Arial" charset="0"/>
            </a:endParaRPr>
          </a:p>
        </p:txBody>
      </p:sp>
      <p:pic>
        <p:nvPicPr>
          <p:cNvPr id="70659" name="Picture 5" descr="40e233253335"/>
          <p:cNvPicPr>
            <a:picLocks noGrp="1" noChangeAspect="1" noChangeArrowheads="1"/>
          </p:cNvPicPr>
          <p:nvPr>
            <p:ph idx="4294967295"/>
          </p:nvPr>
        </p:nvPicPr>
        <p:blipFill>
          <a:blip r:embed="rId2"/>
          <a:srcRect/>
          <a:stretch>
            <a:fillRect/>
          </a:stretch>
        </p:blipFill>
        <p:spPr>
          <a:xfrm>
            <a:off x="0" y="0"/>
            <a:ext cx="9144000" cy="6858000"/>
          </a:xfrm>
        </p:spPr>
      </p:pic>
      <p:sp>
        <p:nvSpPr>
          <p:cNvPr id="70660" name="Rectangle 5"/>
          <p:cNvSpPr>
            <a:spLocks noChangeArrowheads="1"/>
          </p:cNvSpPr>
          <p:nvPr/>
        </p:nvSpPr>
        <p:spPr bwMode="auto">
          <a:xfrm>
            <a:off x="1476375" y="620713"/>
            <a:ext cx="6264275" cy="457200"/>
          </a:xfrm>
          <a:prstGeom prst="rect">
            <a:avLst/>
          </a:prstGeom>
          <a:noFill/>
          <a:ln w="9525">
            <a:noFill/>
            <a:miter lim="800000"/>
            <a:headEnd/>
            <a:tailEnd/>
          </a:ln>
        </p:spPr>
        <p:txBody>
          <a:bodyPr>
            <a:spAutoFit/>
          </a:bodyPr>
          <a:lstStyle/>
          <a:p>
            <a:pPr algn="ctr"/>
            <a:r>
              <a:rPr lang="ru-RU" sz="2400"/>
              <a:t>Достижения педагога и учащегося</a:t>
            </a:r>
          </a:p>
        </p:txBody>
      </p:sp>
      <p:graphicFrame>
        <p:nvGraphicFramePr>
          <p:cNvPr id="94246" name="Group 38"/>
          <p:cNvGraphicFramePr>
            <a:graphicFrameLocks noGrp="1"/>
          </p:cNvGraphicFramePr>
          <p:nvPr/>
        </p:nvGraphicFramePr>
        <p:xfrm>
          <a:off x="1331913" y="1125538"/>
          <a:ext cx="6480175" cy="457200"/>
        </p:xfrm>
        <a:graphic>
          <a:graphicData uri="http://schemas.openxmlformats.org/drawingml/2006/table">
            <a:tbl>
              <a:tblPr/>
              <a:tblGrid>
                <a:gridCol w="1800225"/>
                <a:gridCol w="2455862"/>
                <a:gridCol w="2224088"/>
              </a:tblGrid>
              <a:tr h="43180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200" b="1" i="0" u="none" strike="noStrike" cap="none" normalizeH="0" baseline="0" smtClean="0">
                          <a:ln>
                            <a:noFill/>
                          </a:ln>
                          <a:solidFill>
                            <a:schemeClr val="tx1"/>
                          </a:solidFill>
                          <a:effectLst/>
                          <a:latin typeface="Times New Roman" pitchFamily="18" charset="0"/>
                          <a:cs typeface="Arial" charset="0"/>
                        </a:rPr>
                        <a:t>муниципальный уровень</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200" b="1" i="0" u="none" strike="noStrike" cap="none" normalizeH="0" baseline="0" smtClean="0">
                          <a:ln>
                            <a:noFill/>
                          </a:ln>
                          <a:solidFill>
                            <a:schemeClr val="tx1"/>
                          </a:solidFill>
                          <a:effectLst/>
                          <a:latin typeface="Times New Roman" pitchFamily="18" charset="0"/>
                          <a:cs typeface="Arial" charset="0"/>
                        </a:rPr>
                        <a:t>всероссийский и международный уровень</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200" b="1" i="0" u="none" strike="noStrike" cap="none" normalizeH="0" baseline="0" smtClean="0">
                          <a:ln>
                            <a:noFill/>
                          </a:ln>
                          <a:solidFill>
                            <a:schemeClr val="tx1"/>
                          </a:solidFill>
                          <a:effectLst/>
                          <a:latin typeface="Times New Roman" pitchFamily="18" charset="0"/>
                          <a:cs typeface="Arial" charset="0"/>
                        </a:rPr>
                        <a:t>всероссийский и международный уровень</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94264" name="Group 56"/>
          <p:cNvGraphicFramePr>
            <a:graphicFrameLocks noGrp="1"/>
          </p:cNvGraphicFramePr>
          <p:nvPr/>
        </p:nvGraphicFramePr>
        <p:xfrm>
          <a:off x="1331913" y="1628775"/>
          <a:ext cx="6480175" cy="3544888"/>
        </p:xfrm>
        <a:graphic>
          <a:graphicData uri="http://schemas.openxmlformats.org/drawingml/2006/table">
            <a:tbl>
              <a:tblPr/>
              <a:tblGrid>
                <a:gridCol w="1800225"/>
                <a:gridCol w="2455862"/>
                <a:gridCol w="2224088"/>
              </a:tblGrid>
              <a:tr h="1773238">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ru-RU" sz="2800" b="0" i="0" u="none" strike="noStrike" cap="none" normalizeH="0" baseline="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ru-RU"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ru-RU"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71650">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ru-RU" sz="2800" b="0" i="0" u="none" strike="noStrike" cap="none" normalizeH="0" baseline="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ru-RU"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ru-RU"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slow" advClick="0" advTm="7000">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1" name="Picture 5" descr="40e233253335"/>
          <p:cNvPicPr>
            <a:picLocks noGrp="1" noChangeAspect="1" noChangeArrowheads="1"/>
          </p:cNvPicPr>
          <p:nvPr>
            <p:ph idx="1"/>
          </p:nvPr>
        </p:nvPicPr>
        <p:blipFill>
          <a:blip r:embed="rId2"/>
          <a:srcRect/>
          <a:stretch>
            <a:fillRect/>
          </a:stretch>
        </p:blipFill>
        <p:spPr>
          <a:xfrm>
            <a:off x="-4763" y="0"/>
            <a:ext cx="9144001" cy="6858000"/>
          </a:xfrm>
        </p:spPr>
      </p:pic>
      <p:sp>
        <p:nvSpPr>
          <p:cNvPr id="71682" name="Rectangle 1"/>
          <p:cNvSpPr>
            <a:spLocks noChangeArrowheads="1"/>
          </p:cNvSpPr>
          <p:nvPr/>
        </p:nvSpPr>
        <p:spPr bwMode="auto">
          <a:xfrm>
            <a:off x="684213" y="6007100"/>
            <a:ext cx="8459787" cy="304800"/>
          </a:xfrm>
          <a:prstGeom prst="rect">
            <a:avLst/>
          </a:prstGeom>
          <a:noFill/>
          <a:ln w="9525">
            <a:noFill/>
            <a:miter lim="800000"/>
            <a:headEnd/>
            <a:tailEnd/>
          </a:ln>
        </p:spPr>
        <p:txBody>
          <a:bodyPr anchor="ctr">
            <a:spAutoFit/>
          </a:bodyPr>
          <a:lstStyle/>
          <a:p>
            <a:r>
              <a:rPr lang="ru-RU" sz="1400" b="1">
                <a:solidFill>
                  <a:srgbClr val="003399"/>
                </a:solidFill>
              </a:rPr>
              <a:t>Как человек творческий, люблю и участвовать в детских  праздниках и развлечениях.</a:t>
            </a:r>
          </a:p>
        </p:txBody>
      </p:sp>
      <p:sp>
        <p:nvSpPr>
          <p:cNvPr id="71683" name="TextBox 9"/>
          <p:cNvSpPr>
            <a:spLocks noGrp="1" noChangeArrowheads="1"/>
          </p:cNvSpPr>
          <p:nvPr>
            <p:ph type="title"/>
          </p:nvPr>
        </p:nvSpPr>
        <p:spPr>
          <a:xfrm>
            <a:off x="1236663" y="549275"/>
            <a:ext cx="6480175" cy="1754188"/>
          </a:xfrm>
        </p:spPr>
        <p:txBody>
          <a:bodyPr>
            <a:spAutoFit/>
          </a:bodyPr>
          <a:lstStyle/>
          <a:p>
            <a:r>
              <a:rPr lang="ru-RU" sz="2800" b="1" smtClean="0">
                <a:solidFill>
                  <a:srgbClr val="003399"/>
                </a:solidFill>
                <a:latin typeface="Microsoft Sans Serif" pitchFamily="34" charset="0"/>
                <a:cs typeface="Microsoft Sans Serif" pitchFamily="34" charset="0"/>
              </a:rPr>
              <a:t>Участие в жизни детского сада</a:t>
            </a:r>
            <a:r>
              <a:rPr lang="ru-RU" sz="2800" smtClean="0">
                <a:solidFill>
                  <a:srgbClr val="990000"/>
                </a:solidFill>
                <a:latin typeface="Microsoft Sans Serif" pitchFamily="34" charset="0"/>
                <a:cs typeface="Microsoft Sans Serif" pitchFamily="34" charset="0"/>
              </a:rPr>
              <a:t/>
            </a:r>
            <a:br>
              <a:rPr lang="ru-RU" sz="2800" smtClean="0">
                <a:solidFill>
                  <a:srgbClr val="990000"/>
                </a:solidFill>
                <a:latin typeface="Microsoft Sans Serif" pitchFamily="34" charset="0"/>
                <a:cs typeface="Microsoft Sans Serif" pitchFamily="34" charset="0"/>
              </a:rPr>
            </a:br>
            <a:r>
              <a:rPr lang="ru-RU" sz="2000" smtClean="0">
                <a:solidFill>
                  <a:srgbClr val="990000"/>
                </a:solidFill>
                <a:latin typeface="Microsoft Sans Serif" pitchFamily="34" charset="0"/>
                <a:cs typeface="Microsoft Sans Serif" pitchFamily="34" charset="0"/>
              </a:rPr>
              <a:t>      </a:t>
            </a:r>
            <a:r>
              <a:rPr lang="ru-RU" sz="1400" smtClean="0">
                <a:solidFill>
                  <a:srgbClr val="990000"/>
                </a:solidFill>
                <a:latin typeface="Microsoft Sans Serif" pitchFamily="34" charset="0"/>
                <a:cs typeface="Microsoft Sans Serif" pitchFamily="34" charset="0"/>
              </a:rPr>
              <a:t/>
            </a:r>
            <a:br>
              <a:rPr lang="ru-RU" sz="1400" smtClean="0">
                <a:solidFill>
                  <a:srgbClr val="990000"/>
                </a:solidFill>
                <a:latin typeface="Microsoft Sans Serif" pitchFamily="34" charset="0"/>
                <a:cs typeface="Microsoft Sans Serif" pitchFamily="34" charset="0"/>
              </a:rPr>
            </a:br>
            <a:r>
              <a:rPr lang="ru-RU" sz="3200" smtClean="0"/>
              <a:t/>
            </a:r>
            <a:br>
              <a:rPr lang="ru-RU" sz="3200" smtClean="0"/>
            </a:br>
            <a:endParaRPr lang="ru-RU" sz="2800" smtClean="0">
              <a:solidFill>
                <a:srgbClr val="003399"/>
              </a:solidFill>
            </a:endParaRPr>
          </a:p>
        </p:txBody>
      </p:sp>
      <p:pic>
        <p:nvPicPr>
          <p:cNvPr id="71684" name="Picture 7" descr="i?r=AyH4iRPQ2q0otWIFepML2LxR4hNEjs2WlvTpdGyhkSg6dQ"/>
          <p:cNvPicPr>
            <a:picLocks noChangeAspect="1" noChangeArrowheads="1"/>
          </p:cNvPicPr>
          <p:nvPr/>
        </p:nvPicPr>
        <p:blipFill>
          <a:blip r:embed="rId3"/>
          <a:srcRect/>
          <a:stretch>
            <a:fillRect/>
          </a:stretch>
        </p:blipFill>
        <p:spPr bwMode="auto">
          <a:xfrm>
            <a:off x="1187450" y="1052513"/>
            <a:ext cx="1460500" cy="2592387"/>
          </a:xfrm>
          <a:prstGeom prst="rect">
            <a:avLst/>
          </a:prstGeom>
          <a:noFill/>
          <a:ln w="9525">
            <a:noFill/>
            <a:miter lim="800000"/>
            <a:headEnd/>
            <a:tailEnd/>
          </a:ln>
        </p:spPr>
      </p:pic>
      <p:pic>
        <p:nvPicPr>
          <p:cNvPr id="71685" name="Picture 9" descr="i?r=AyH4iRPQ2q0otWIFepML2LxREOV-At3jJz9Ooar1jn9WMw"/>
          <p:cNvPicPr>
            <a:picLocks noChangeAspect="1" noChangeArrowheads="1"/>
          </p:cNvPicPr>
          <p:nvPr/>
        </p:nvPicPr>
        <p:blipFill>
          <a:blip r:embed="rId4"/>
          <a:srcRect/>
          <a:stretch>
            <a:fillRect/>
          </a:stretch>
        </p:blipFill>
        <p:spPr bwMode="auto">
          <a:xfrm>
            <a:off x="2627313" y="1052513"/>
            <a:ext cx="1944687" cy="2592387"/>
          </a:xfrm>
          <a:prstGeom prst="rect">
            <a:avLst/>
          </a:prstGeom>
          <a:noFill/>
          <a:ln w="9525">
            <a:noFill/>
            <a:miter lim="800000"/>
            <a:headEnd/>
            <a:tailEnd/>
          </a:ln>
        </p:spPr>
      </p:pic>
      <p:pic>
        <p:nvPicPr>
          <p:cNvPr id="71686" name="Picture 11" descr="i?r=AyH4iRPQ2q0otWIFepML2LxR2oT9GyNGveDiQikw8pXZWQ"/>
          <p:cNvPicPr>
            <a:picLocks noChangeAspect="1" noChangeArrowheads="1"/>
          </p:cNvPicPr>
          <p:nvPr/>
        </p:nvPicPr>
        <p:blipFill>
          <a:blip r:embed="rId5"/>
          <a:srcRect/>
          <a:stretch>
            <a:fillRect/>
          </a:stretch>
        </p:blipFill>
        <p:spPr bwMode="auto">
          <a:xfrm>
            <a:off x="4572000" y="1052513"/>
            <a:ext cx="1838325" cy="2592387"/>
          </a:xfrm>
          <a:prstGeom prst="rect">
            <a:avLst/>
          </a:prstGeom>
          <a:noFill/>
          <a:ln w="9525">
            <a:noFill/>
            <a:miter lim="800000"/>
            <a:headEnd/>
            <a:tailEnd/>
          </a:ln>
        </p:spPr>
      </p:pic>
      <p:pic>
        <p:nvPicPr>
          <p:cNvPr id="71687" name="Picture 13" descr="i?r=AyH4iRPQ2q0otWIFepML2LxRVokHpZpP-cvizSCC0s8Xag"/>
          <p:cNvPicPr>
            <a:picLocks noChangeAspect="1" noChangeArrowheads="1"/>
          </p:cNvPicPr>
          <p:nvPr/>
        </p:nvPicPr>
        <p:blipFill>
          <a:blip r:embed="rId6"/>
          <a:srcRect/>
          <a:stretch>
            <a:fillRect/>
          </a:stretch>
        </p:blipFill>
        <p:spPr bwMode="auto">
          <a:xfrm>
            <a:off x="6372225" y="1052513"/>
            <a:ext cx="1620838" cy="2592387"/>
          </a:xfrm>
          <a:prstGeom prst="rect">
            <a:avLst/>
          </a:prstGeom>
          <a:noFill/>
          <a:ln w="9525">
            <a:noFill/>
            <a:miter lim="800000"/>
            <a:headEnd/>
            <a:tailEnd/>
          </a:ln>
        </p:spPr>
      </p:pic>
      <p:pic>
        <p:nvPicPr>
          <p:cNvPr id="71688" name="Picture 15" descr="i?r=AyH4iRPQ2q0otWIFepML2LxRVIkbQhxolnuudXWPu2nR6w"/>
          <p:cNvPicPr>
            <a:picLocks noChangeAspect="1" noChangeArrowheads="1"/>
          </p:cNvPicPr>
          <p:nvPr/>
        </p:nvPicPr>
        <p:blipFill>
          <a:blip r:embed="rId7"/>
          <a:srcRect/>
          <a:stretch>
            <a:fillRect/>
          </a:stretch>
        </p:blipFill>
        <p:spPr bwMode="auto">
          <a:xfrm>
            <a:off x="1187450" y="3644900"/>
            <a:ext cx="1728788" cy="2305050"/>
          </a:xfrm>
          <a:prstGeom prst="rect">
            <a:avLst/>
          </a:prstGeom>
          <a:noFill/>
          <a:ln w="9525">
            <a:noFill/>
            <a:miter lim="800000"/>
            <a:headEnd/>
            <a:tailEnd/>
          </a:ln>
        </p:spPr>
      </p:pic>
      <p:pic>
        <p:nvPicPr>
          <p:cNvPr id="71689" name="Picture 17" descr="i?r=AyH4iRPQ2q0otWIFepML2LxRCtLMewccgj21nSfD4-DVMQ"/>
          <p:cNvPicPr>
            <a:picLocks noChangeAspect="1" noChangeArrowheads="1"/>
          </p:cNvPicPr>
          <p:nvPr/>
        </p:nvPicPr>
        <p:blipFill>
          <a:blip r:embed="rId8"/>
          <a:srcRect/>
          <a:stretch>
            <a:fillRect/>
          </a:stretch>
        </p:blipFill>
        <p:spPr bwMode="auto">
          <a:xfrm>
            <a:off x="2916238" y="3644900"/>
            <a:ext cx="2171700" cy="2305050"/>
          </a:xfrm>
          <a:prstGeom prst="rect">
            <a:avLst/>
          </a:prstGeom>
          <a:noFill/>
          <a:ln w="9525">
            <a:noFill/>
            <a:miter lim="800000"/>
            <a:headEnd/>
            <a:tailEnd/>
          </a:ln>
        </p:spPr>
      </p:pic>
      <p:pic>
        <p:nvPicPr>
          <p:cNvPr id="71690" name="Picture 19" descr="i?r=AyH4iRPQ2q0otWIFepML2LxR-TBPuHkfIyXp_x5U4YMadA"/>
          <p:cNvPicPr>
            <a:picLocks noChangeAspect="1" noChangeArrowheads="1"/>
          </p:cNvPicPr>
          <p:nvPr/>
        </p:nvPicPr>
        <p:blipFill>
          <a:blip r:embed="rId9"/>
          <a:srcRect/>
          <a:stretch>
            <a:fillRect/>
          </a:stretch>
        </p:blipFill>
        <p:spPr bwMode="auto">
          <a:xfrm>
            <a:off x="5076825" y="3644900"/>
            <a:ext cx="1728788" cy="2305050"/>
          </a:xfrm>
          <a:prstGeom prst="rect">
            <a:avLst/>
          </a:prstGeom>
          <a:noFill/>
          <a:ln w="9525">
            <a:noFill/>
            <a:miter lim="800000"/>
            <a:headEnd/>
            <a:tailEnd/>
          </a:ln>
        </p:spPr>
      </p:pic>
      <p:pic>
        <p:nvPicPr>
          <p:cNvPr id="71691" name="Picture 21" descr="i?r=AyH4iRPQ2q0otWIFepML2LxRfJHkz6M_8M5cHtzkW-RcBw"/>
          <p:cNvPicPr>
            <a:picLocks noChangeAspect="1" noChangeArrowheads="1"/>
          </p:cNvPicPr>
          <p:nvPr/>
        </p:nvPicPr>
        <p:blipFill>
          <a:blip r:embed="rId10"/>
          <a:srcRect/>
          <a:stretch>
            <a:fillRect/>
          </a:stretch>
        </p:blipFill>
        <p:spPr bwMode="auto">
          <a:xfrm>
            <a:off x="6659563" y="3644900"/>
            <a:ext cx="1322387" cy="2305050"/>
          </a:xfrm>
          <a:prstGeom prst="rect">
            <a:avLst/>
          </a:prstGeom>
          <a:noFill/>
          <a:ln w="9525">
            <a:noFill/>
            <a:miter lim="800000"/>
            <a:headEnd/>
            <a:tailEnd/>
          </a:ln>
        </p:spPr>
      </p:pic>
    </p:spTree>
  </p:cSld>
  <p:clrMapOvr>
    <a:masterClrMapping/>
  </p:clrMapOvr>
  <p:transition spd="slow" advClick="0" advTm="7000">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5" name="Picture 5" descr="40e233253335"/>
          <p:cNvPicPr>
            <a:picLocks noGrp="1" noChangeAspect="1" noChangeArrowheads="1"/>
          </p:cNvPicPr>
          <p:nvPr>
            <p:ph idx="1"/>
          </p:nvPr>
        </p:nvPicPr>
        <p:blipFill>
          <a:blip r:embed="rId2"/>
          <a:srcRect/>
          <a:stretch>
            <a:fillRect/>
          </a:stretch>
        </p:blipFill>
        <p:spPr>
          <a:xfrm>
            <a:off x="0" y="0"/>
            <a:ext cx="9144000" cy="6858000"/>
          </a:xfrm>
        </p:spPr>
      </p:pic>
      <p:pic>
        <p:nvPicPr>
          <p:cNvPr id="72706" name="Picture 2"/>
          <p:cNvPicPr>
            <a:picLocks noChangeAspect="1" noChangeArrowheads="1"/>
          </p:cNvPicPr>
          <p:nvPr/>
        </p:nvPicPr>
        <p:blipFill>
          <a:blip r:embed="rId3"/>
          <a:srcRect/>
          <a:stretch>
            <a:fillRect/>
          </a:stretch>
        </p:blipFill>
        <p:spPr bwMode="auto">
          <a:xfrm>
            <a:off x="7231063" y="0"/>
            <a:ext cx="1912937" cy="1387475"/>
          </a:xfrm>
          <a:prstGeom prst="rect">
            <a:avLst/>
          </a:prstGeom>
          <a:noFill/>
          <a:ln w="9525">
            <a:noFill/>
            <a:miter lim="800000"/>
            <a:headEnd/>
            <a:tailEnd/>
          </a:ln>
        </p:spPr>
      </p:pic>
      <p:sp>
        <p:nvSpPr>
          <p:cNvPr id="72707" name="Rectangle 9"/>
          <p:cNvSpPr>
            <a:spLocks noChangeArrowheads="1"/>
          </p:cNvSpPr>
          <p:nvPr/>
        </p:nvSpPr>
        <p:spPr bwMode="auto">
          <a:xfrm>
            <a:off x="2627313" y="549275"/>
            <a:ext cx="3744912" cy="579438"/>
          </a:xfrm>
          <a:prstGeom prst="rect">
            <a:avLst/>
          </a:prstGeom>
          <a:noFill/>
          <a:ln w="9525">
            <a:noFill/>
            <a:miter lim="800000"/>
            <a:headEnd/>
            <a:tailEnd/>
          </a:ln>
        </p:spPr>
        <p:txBody>
          <a:bodyPr>
            <a:spAutoFit/>
          </a:bodyPr>
          <a:lstStyle/>
          <a:p>
            <a:pPr algn="ctr"/>
            <a:r>
              <a:rPr lang="ru-RU" sz="3200" b="1">
                <a:solidFill>
                  <a:srgbClr val="001C74"/>
                </a:solidFill>
              </a:rPr>
              <a:t>*Фотоархив*</a:t>
            </a:r>
          </a:p>
        </p:txBody>
      </p:sp>
      <p:pic>
        <p:nvPicPr>
          <p:cNvPr id="72708" name="Picture 11" descr="i?r=AyH4iRPQ2q0otWIFepML2LxRS32DZ-Y3NIUaDiYB9-pIFA"/>
          <p:cNvPicPr>
            <a:picLocks noChangeAspect="1" noChangeArrowheads="1"/>
          </p:cNvPicPr>
          <p:nvPr/>
        </p:nvPicPr>
        <p:blipFill>
          <a:blip r:embed="rId4"/>
          <a:srcRect/>
          <a:stretch>
            <a:fillRect/>
          </a:stretch>
        </p:blipFill>
        <p:spPr bwMode="auto">
          <a:xfrm>
            <a:off x="1547813" y="1125538"/>
            <a:ext cx="2663825" cy="1997075"/>
          </a:xfrm>
          <a:prstGeom prst="rect">
            <a:avLst/>
          </a:prstGeom>
          <a:noFill/>
          <a:ln w="9525">
            <a:noFill/>
            <a:miter lim="800000"/>
            <a:headEnd/>
            <a:tailEnd/>
          </a:ln>
        </p:spPr>
      </p:pic>
      <p:pic>
        <p:nvPicPr>
          <p:cNvPr id="72709" name="Picture 17" descr="i?r=AyH4iRPQ2q0otWIFepML2LxRUgt7Gh2gIIhanBWW30NXjg"/>
          <p:cNvPicPr>
            <a:picLocks noChangeAspect="1" noChangeArrowheads="1"/>
          </p:cNvPicPr>
          <p:nvPr/>
        </p:nvPicPr>
        <p:blipFill>
          <a:blip r:embed="rId5"/>
          <a:srcRect/>
          <a:stretch>
            <a:fillRect/>
          </a:stretch>
        </p:blipFill>
        <p:spPr bwMode="auto">
          <a:xfrm>
            <a:off x="4643438" y="1196975"/>
            <a:ext cx="2881312" cy="2244725"/>
          </a:xfrm>
          <a:prstGeom prst="rect">
            <a:avLst/>
          </a:prstGeom>
          <a:noFill/>
          <a:ln w="9525">
            <a:noFill/>
            <a:miter lim="800000"/>
            <a:headEnd/>
            <a:tailEnd/>
          </a:ln>
        </p:spPr>
      </p:pic>
      <p:pic>
        <p:nvPicPr>
          <p:cNvPr id="72710" name="Picture 19" descr="i?r=AyH4iRPQ2q0otWIFepML2LxRco1v07aP4qgyJWai9ROqNw"/>
          <p:cNvPicPr>
            <a:picLocks noChangeAspect="1" noChangeArrowheads="1"/>
          </p:cNvPicPr>
          <p:nvPr/>
        </p:nvPicPr>
        <p:blipFill>
          <a:blip r:embed="rId6"/>
          <a:srcRect/>
          <a:stretch>
            <a:fillRect/>
          </a:stretch>
        </p:blipFill>
        <p:spPr bwMode="auto">
          <a:xfrm>
            <a:off x="1403350" y="3284538"/>
            <a:ext cx="2790825" cy="2790825"/>
          </a:xfrm>
          <a:prstGeom prst="rect">
            <a:avLst/>
          </a:prstGeom>
          <a:noFill/>
          <a:ln w="9525">
            <a:noFill/>
            <a:miter lim="800000"/>
            <a:headEnd/>
            <a:tailEnd/>
          </a:ln>
        </p:spPr>
      </p:pic>
      <p:pic>
        <p:nvPicPr>
          <p:cNvPr id="72711" name="Picture 21" descr="i?r=AyH4iRPQ2q0otWIFepML2LxRiZmtG-uYnBK5D-iB4Vk5Dw"/>
          <p:cNvPicPr>
            <a:picLocks noChangeAspect="1" noChangeArrowheads="1"/>
          </p:cNvPicPr>
          <p:nvPr/>
        </p:nvPicPr>
        <p:blipFill>
          <a:blip r:embed="rId7"/>
          <a:srcRect/>
          <a:stretch>
            <a:fillRect/>
          </a:stretch>
        </p:blipFill>
        <p:spPr bwMode="auto">
          <a:xfrm>
            <a:off x="4356100" y="3644900"/>
            <a:ext cx="3527425" cy="2349500"/>
          </a:xfrm>
          <a:prstGeom prst="rect">
            <a:avLst/>
          </a:prstGeom>
          <a:noFill/>
          <a:ln w="9525">
            <a:noFill/>
            <a:miter lim="800000"/>
            <a:headEnd/>
            <a:tailEnd/>
          </a:ln>
        </p:spPr>
      </p:pic>
    </p:spTree>
  </p:cSld>
  <p:clrMapOvr>
    <a:masterClrMapping/>
  </p:clrMapOvr>
  <p:transition spd="slow" advClick="0" advTm="7000">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29" name="Picture 5" descr="40e233253335"/>
          <p:cNvPicPr>
            <a:picLocks noGrp="1" noChangeAspect="1" noChangeArrowheads="1"/>
          </p:cNvPicPr>
          <p:nvPr>
            <p:ph idx="1"/>
          </p:nvPr>
        </p:nvPicPr>
        <p:blipFill>
          <a:blip r:embed="rId2"/>
          <a:srcRect/>
          <a:stretch>
            <a:fillRect/>
          </a:stretch>
        </p:blipFill>
        <p:spPr>
          <a:xfrm>
            <a:off x="0" y="0"/>
            <a:ext cx="9144000" cy="6858000"/>
          </a:xfrm>
        </p:spPr>
      </p:pic>
      <p:sp>
        <p:nvSpPr>
          <p:cNvPr id="73730" name="Прямоугольник 4"/>
          <p:cNvSpPr>
            <a:spLocks noChangeArrowheads="1"/>
          </p:cNvSpPr>
          <p:nvPr/>
        </p:nvSpPr>
        <p:spPr bwMode="auto">
          <a:xfrm>
            <a:off x="1214438" y="733425"/>
            <a:ext cx="6786562" cy="954088"/>
          </a:xfrm>
          <a:prstGeom prst="rect">
            <a:avLst/>
          </a:prstGeom>
          <a:noFill/>
          <a:ln w="9525">
            <a:noFill/>
            <a:miter lim="800000"/>
            <a:headEnd/>
            <a:tailEnd/>
          </a:ln>
        </p:spPr>
        <p:txBody>
          <a:bodyPr>
            <a:spAutoFit/>
          </a:bodyPr>
          <a:lstStyle/>
          <a:p>
            <a:endParaRPr lang="ru-RU" sz="1400">
              <a:latin typeface="Calibri" pitchFamily="34" charset="0"/>
            </a:endParaRPr>
          </a:p>
          <a:p>
            <a:endParaRPr lang="ru-RU" sz="1400">
              <a:latin typeface="Calibri" pitchFamily="34" charset="0"/>
            </a:endParaRPr>
          </a:p>
          <a:p>
            <a:endParaRPr lang="ru-RU" sz="1400">
              <a:latin typeface="Calibri" pitchFamily="34" charset="0"/>
            </a:endParaRPr>
          </a:p>
          <a:p>
            <a:r>
              <a:rPr lang="ru-RU" sz="1400">
                <a:latin typeface="Calibri" pitchFamily="34" charset="0"/>
              </a:rPr>
              <a:t>                                                                        </a:t>
            </a:r>
          </a:p>
        </p:txBody>
      </p:sp>
      <p:pic>
        <p:nvPicPr>
          <p:cNvPr id="73731" name="Picture 7" descr="i?r=AyH4iRPQ2q0otWIFepML2LxRYHuragp1MUoj1DwUDr0PFA"/>
          <p:cNvPicPr>
            <a:picLocks noChangeAspect="1" noChangeArrowheads="1"/>
          </p:cNvPicPr>
          <p:nvPr/>
        </p:nvPicPr>
        <p:blipFill>
          <a:blip r:embed="rId3"/>
          <a:srcRect/>
          <a:stretch>
            <a:fillRect/>
          </a:stretch>
        </p:blipFill>
        <p:spPr bwMode="auto">
          <a:xfrm>
            <a:off x="1619250" y="549275"/>
            <a:ext cx="5761038" cy="2825750"/>
          </a:xfrm>
          <a:prstGeom prst="rect">
            <a:avLst/>
          </a:prstGeom>
          <a:noFill/>
          <a:ln w="9525">
            <a:noFill/>
            <a:miter lim="800000"/>
            <a:headEnd/>
            <a:tailEnd/>
          </a:ln>
        </p:spPr>
      </p:pic>
      <p:pic>
        <p:nvPicPr>
          <p:cNvPr id="73732" name="Picture 11" descr="i?r=AyH4iRPQ2q0otWIFepML2LxRvjHBYLO_kJv-EH9lXAUM-A"/>
          <p:cNvPicPr>
            <a:picLocks noChangeAspect="1" noChangeArrowheads="1"/>
          </p:cNvPicPr>
          <p:nvPr/>
        </p:nvPicPr>
        <p:blipFill>
          <a:blip r:embed="rId4"/>
          <a:srcRect/>
          <a:stretch>
            <a:fillRect/>
          </a:stretch>
        </p:blipFill>
        <p:spPr bwMode="auto">
          <a:xfrm>
            <a:off x="2555875" y="3357563"/>
            <a:ext cx="4248150" cy="3184525"/>
          </a:xfrm>
          <a:prstGeom prst="rect">
            <a:avLst/>
          </a:prstGeom>
          <a:noFill/>
          <a:ln w="9525">
            <a:noFill/>
            <a:miter lim="800000"/>
            <a:headEnd/>
            <a:tailEnd/>
          </a:ln>
        </p:spPr>
      </p:pic>
    </p:spTree>
  </p:cSld>
  <p:clrMapOvr>
    <a:masterClrMapping/>
  </p:clrMapOvr>
  <p:transition spd="slow" advClick="0" advTm="7000">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Заголовок 1"/>
          <p:cNvSpPr>
            <a:spLocks noGrp="1"/>
          </p:cNvSpPr>
          <p:nvPr>
            <p:ph type="title"/>
          </p:nvPr>
        </p:nvSpPr>
        <p:spPr/>
        <p:txBody>
          <a:bodyPr/>
          <a:lstStyle/>
          <a:p>
            <a:pPr eaLnBrk="1" hangingPunct="1"/>
            <a:endParaRPr lang="ru-RU" smtClean="0"/>
          </a:p>
        </p:txBody>
      </p:sp>
      <p:pic>
        <p:nvPicPr>
          <p:cNvPr id="74754" name="Picture 5" descr="40e233253335"/>
          <p:cNvPicPr>
            <a:picLocks noGrp="1" noChangeAspect="1" noChangeArrowheads="1"/>
          </p:cNvPicPr>
          <p:nvPr>
            <p:ph idx="1"/>
          </p:nvPr>
        </p:nvPicPr>
        <p:blipFill>
          <a:blip r:embed="rId2"/>
          <a:srcRect/>
          <a:stretch>
            <a:fillRect/>
          </a:stretch>
        </p:blipFill>
        <p:spPr>
          <a:xfrm>
            <a:off x="1588" y="-25400"/>
            <a:ext cx="9144000" cy="6883400"/>
          </a:xfrm>
        </p:spPr>
      </p:pic>
      <p:sp>
        <p:nvSpPr>
          <p:cNvPr id="74755" name="Прямоугольник 5"/>
          <p:cNvSpPr>
            <a:spLocks noChangeArrowheads="1"/>
          </p:cNvSpPr>
          <p:nvPr/>
        </p:nvSpPr>
        <p:spPr bwMode="auto">
          <a:xfrm>
            <a:off x="1358900" y="476250"/>
            <a:ext cx="6192838" cy="3970338"/>
          </a:xfrm>
          <a:prstGeom prst="rect">
            <a:avLst/>
          </a:prstGeom>
          <a:noFill/>
          <a:ln w="9525">
            <a:noFill/>
            <a:miter lim="800000"/>
            <a:headEnd/>
            <a:tailEnd/>
          </a:ln>
        </p:spPr>
        <p:txBody>
          <a:bodyPr>
            <a:spAutoFit/>
          </a:bodyPr>
          <a:lstStyle/>
          <a:p>
            <a:pPr algn="r"/>
            <a:endParaRPr lang="ru-RU" sz="5400">
              <a:solidFill>
                <a:srgbClr val="002060"/>
              </a:solidFill>
              <a:latin typeface="Monotype Corsiva" pitchFamily="66" charset="0"/>
            </a:endParaRPr>
          </a:p>
          <a:p>
            <a:pPr algn="r"/>
            <a:endParaRPr lang="ru-RU" sz="5400">
              <a:solidFill>
                <a:srgbClr val="002060"/>
              </a:solidFill>
              <a:latin typeface="Monotype Corsiva" pitchFamily="66" charset="0"/>
            </a:endParaRPr>
          </a:p>
          <a:p>
            <a:pPr algn="r"/>
            <a:endParaRPr lang="ru-RU" sz="5400">
              <a:solidFill>
                <a:srgbClr val="002060"/>
              </a:solidFill>
              <a:latin typeface="Monotype Corsiva" pitchFamily="66" charset="0"/>
            </a:endParaRPr>
          </a:p>
          <a:p>
            <a:pPr algn="r"/>
            <a:endParaRPr lang="ru-RU" sz="5400">
              <a:solidFill>
                <a:srgbClr val="002060"/>
              </a:solidFill>
              <a:latin typeface="Monotype Corsiva" pitchFamily="66" charset="0"/>
            </a:endParaRPr>
          </a:p>
          <a:p>
            <a:pPr algn="r"/>
            <a:endParaRPr lang="ru-RU" sz="3600">
              <a:solidFill>
                <a:srgbClr val="000099"/>
              </a:solidFill>
              <a:latin typeface="Microsoft Sans Serif" pitchFamily="34" charset="0"/>
              <a:cs typeface="Microsoft Sans Serif" pitchFamily="34" charset="0"/>
            </a:endParaRPr>
          </a:p>
        </p:txBody>
      </p:sp>
      <p:sp>
        <p:nvSpPr>
          <p:cNvPr id="74756" name="Прямоугольник 5"/>
          <p:cNvSpPr>
            <a:spLocks noChangeArrowheads="1"/>
          </p:cNvSpPr>
          <p:nvPr/>
        </p:nvSpPr>
        <p:spPr bwMode="auto">
          <a:xfrm>
            <a:off x="3132138" y="981075"/>
            <a:ext cx="5111750" cy="307975"/>
          </a:xfrm>
          <a:prstGeom prst="rect">
            <a:avLst/>
          </a:prstGeom>
          <a:noFill/>
          <a:ln w="9525">
            <a:noFill/>
            <a:miter lim="800000"/>
            <a:headEnd/>
            <a:tailEnd/>
          </a:ln>
        </p:spPr>
        <p:txBody>
          <a:bodyPr>
            <a:spAutoFit/>
          </a:bodyPr>
          <a:lstStyle/>
          <a:p>
            <a:pPr algn="ctr"/>
            <a:r>
              <a:rPr lang="ru-RU" sz="1400" b="1">
                <a:latin typeface="Arial" charset="0"/>
              </a:rPr>
              <a:t> </a:t>
            </a:r>
            <a:endParaRPr lang="ru-RU" sz="1600">
              <a:latin typeface="Arial" charset="0"/>
            </a:endParaRPr>
          </a:p>
        </p:txBody>
      </p:sp>
      <p:sp>
        <p:nvSpPr>
          <p:cNvPr id="74757" name="Прямоугольник 5"/>
          <p:cNvSpPr>
            <a:spLocks noChangeArrowheads="1"/>
          </p:cNvSpPr>
          <p:nvPr/>
        </p:nvSpPr>
        <p:spPr bwMode="auto">
          <a:xfrm>
            <a:off x="1116013" y="2781300"/>
            <a:ext cx="3527425" cy="338138"/>
          </a:xfrm>
          <a:prstGeom prst="rect">
            <a:avLst/>
          </a:prstGeom>
          <a:noFill/>
          <a:ln w="9525">
            <a:noFill/>
            <a:miter lim="800000"/>
            <a:headEnd/>
            <a:tailEnd/>
          </a:ln>
        </p:spPr>
        <p:txBody>
          <a:bodyPr>
            <a:spAutoFit/>
          </a:bodyPr>
          <a:lstStyle/>
          <a:p>
            <a:pPr algn="ctr"/>
            <a:r>
              <a:rPr lang="ru-RU" sz="1600">
                <a:latin typeface="Arial" charset="0"/>
              </a:rPr>
              <a:t> .</a:t>
            </a:r>
          </a:p>
        </p:txBody>
      </p:sp>
      <p:pic>
        <p:nvPicPr>
          <p:cNvPr id="74758" name="Picture 12" descr="i?r=AyH4iRPQ2q0otWIFepML2LxRsjdpG3vE2lBjQylaiw9YlA"/>
          <p:cNvPicPr>
            <a:picLocks noChangeAspect="1" noChangeArrowheads="1"/>
          </p:cNvPicPr>
          <p:nvPr/>
        </p:nvPicPr>
        <p:blipFill>
          <a:blip r:embed="rId3"/>
          <a:srcRect/>
          <a:stretch>
            <a:fillRect/>
          </a:stretch>
        </p:blipFill>
        <p:spPr bwMode="auto">
          <a:xfrm>
            <a:off x="2771775" y="3716338"/>
            <a:ext cx="3530600" cy="2647950"/>
          </a:xfrm>
          <a:prstGeom prst="rect">
            <a:avLst/>
          </a:prstGeom>
          <a:noFill/>
          <a:ln w="9525">
            <a:noFill/>
            <a:miter lim="800000"/>
            <a:headEnd/>
            <a:tailEnd/>
          </a:ln>
        </p:spPr>
      </p:pic>
      <p:pic>
        <p:nvPicPr>
          <p:cNvPr id="74759" name="Picture 14" descr="i?r=AyH4iRPQ2q0otWIFepML2LxR61sR8SIGmFc2_BdC8VsrJw"/>
          <p:cNvPicPr>
            <a:picLocks noChangeAspect="1" noChangeArrowheads="1"/>
          </p:cNvPicPr>
          <p:nvPr/>
        </p:nvPicPr>
        <p:blipFill>
          <a:blip r:embed="rId4"/>
          <a:srcRect/>
          <a:stretch>
            <a:fillRect/>
          </a:stretch>
        </p:blipFill>
        <p:spPr bwMode="auto">
          <a:xfrm>
            <a:off x="1187450" y="404813"/>
            <a:ext cx="6553200" cy="3308350"/>
          </a:xfrm>
          <a:prstGeom prst="rect">
            <a:avLst/>
          </a:prstGeom>
          <a:noFill/>
          <a:ln w="9525">
            <a:noFill/>
            <a:miter lim="800000"/>
            <a:headEnd/>
            <a:tailEnd/>
          </a:ln>
        </p:spPr>
      </p:pic>
    </p:spTree>
  </p:cSld>
  <p:clrMapOvr>
    <a:masterClrMapping/>
  </p:clrMapOvr>
  <p:transition spd="slow" advClick="0" advTm="7000">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7" name="Picture 5" descr="40e233253335"/>
          <p:cNvPicPr>
            <a:picLocks noGrp="1" noChangeAspect="1" noChangeArrowheads="1"/>
          </p:cNvPicPr>
          <p:nvPr>
            <p:ph idx="4294967295"/>
          </p:nvPr>
        </p:nvPicPr>
        <p:blipFill>
          <a:blip r:embed="rId2"/>
          <a:srcRect/>
          <a:stretch>
            <a:fillRect/>
          </a:stretch>
        </p:blipFill>
        <p:spPr>
          <a:xfrm>
            <a:off x="0" y="0"/>
            <a:ext cx="9144000" cy="6858000"/>
          </a:xfrm>
        </p:spPr>
      </p:pic>
      <p:sp>
        <p:nvSpPr>
          <p:cNvPr id="75778" name="Rectangle 1"/>
          <p:cNvSpPr>
            <a:spLocks noChangeArrowheads="1"/>
          </p:cNvSpPr>
          <p:nvPr/>
        </p:nvSpPr>
        <p:spPr bwMode="auto">
          <a:xfrm>
            <a:off x="1214438" y="4792663"/>
            <a:ext cx="6786562" cy="276225"/>
          </a:xfrm>
          <a:prstGeom prst="rect">
            <a:avLst/>
          </a:prstGeom>
          <a:noFill/>
          <a:ln w="9525">
            <a:noFill/>
            <a:miter lim="800000"/>
            <a:headEnd/>
            <a:tailEnd/>
          </a:ln>
        </p:spPr>
        <p:txBody>
          <a:bodyPr anchor="ctr">
            <a:spAutoFit/>
          </a:bodyPr>
          <a:lstStyle/>
          <a:p>
            <a:pPr algn="just"/>
            <a:r>
              <a:rPr lang="ru-RU" altLang="zh-CN">
                <a:solidFill>
                  <a:srgbClr val="000099"/>
                </a:solidFill>
                <a:latin typeface="Liberation Serif"/>
              </a:rPr>
              <a:t>      </a:t>
            </a:r>
            <a:endParaRPr lang="ru-RU" altLang="zh-CN">
              <a:latin typeface="Calibri" pitchFamily="34" charset="0"/>
            </a:endParaRPr>
          </a:p>
        </p:txBody>
      </p:sp>
      <p:pic>
        <p:nvPicPr>
          <p:cNvPr id="75779" name="Picture 4" descr="du8_0DOBbc8"/>
          <p:cNvPicPr>
            <a:picLocks noChangeAspect="1" noChangeArrowheads="1"/>
          </p:cNvPicPr>
          <p:nvPr/>
        </p:nvPicPr>
        <p:blipFill>
          <a:blip r:embed="rId3"/>
          <a:srcRect/>
          <a:stretch>
            <a:fillRect/>
          </a:stretch>
        </p:blipFill>
        <p:spPr bwMode="auto">
          <a:xfrm>
            <a:off x="1619250" y="2276475"/>
            <a:ext cx="6119813" cy="3535363"/>
          </a:xfrm>
          <a:prstGeom prst="rect">
            <a:avLst/>
          </a:prstGeom>
          <a:noFill/>
          <a:ln w="9525">
            <a:noFill/>
            <a:miter lim="800000"/>
            <a:headEnd/>
            <a:tailEnd/>
          </a:ln>
        </p:spPr>
      </p:pic>
      <p:sp>
        <p:nvSpPr>
          <p:cNvPr id="75780" name="Rectangle 5"/>
          <p:cNvSpPr>
            <a:spLocks noChangeArrowheads="1"/>
          </p:cNvSpPr>
          <p:nvPr/>
        </p:nvSpPr>
        <p:spPr bwMode="auto">
          <a:xfrm>
            <a:off x="2484438" y="549275"/>
            <a:ext cx="3887787" cy="457200"/>
          </a:xfrm>
          <a:prstGeom prst="rect">
            <a:avLst/>
          </a:prstGeom>
          <a:noFill/>
          <a:ln w="9525">
            <a:noFill/>
            <a:miter lim="800000"/>
            <a:headEnd/>
            <a:tailEnd/>
          </a:ln>
        </p:spPr>
        <p:txBody>
          <a:bodyPr>
            <a:spAutoFit/>
          </a:bodyPr>
          <a:lstStyle/>
          <a:p>
            <a:r>
              <a:rPr lang="ru-RU" sz="2400" b="1">
                <a:solidFill>
                  <a:schemeClr val="accent2"/>
                </a:solidFill>
              </a:rPr>
              <a:t>Приглашаю в гости!!!</a:t>
            </a:r>
          </a:p>
        </p:txBody>
      </p:sp>
      <p:sp>
        <p:nvSpPr>
          <p:cNvPr id="75781" name="Rectangle 6"/>
          <p:cNvSpPr>
            <a:spLocks noChangeArrowheads="1"/>
          </p:cNvSpPr>
          <p:nvPr/>
        </p:nvSpPr>
        <p:spPr bwMode="auto">
          <a:xfrm>
            <a:off x="1403350" y="1052513"/>
            <a:ext cx="5905500" cy="457200"/>
          </a:xfrm>
          <a:prstGeom prst="rect">
            <a:avLst/>
          </a:prstGeom>
          <a:noFill/>
          <a:ln w="9525">
            <a:noFill/>
            <a:miter lim="800000"/>
            <a:headEnd/>
            <a:tailEnd/>
          </a:ln>
        </p:spPr>
        <p:txBody>
          <a:bodyPr>
            <a:spAutoFit/>
          </a:bodyPr>
          <a:lstStyle/>
          <a:p>
            <a:pPr algn="ctr"/>
            <a:r>
              <a:rPr lang="ru-RU" sz="2400">
                <a:solidFill>
                  <a:schemeClr val="hlink"/>
                </a:solidFill>
              </a:rPr>
              <a:t>Мой персональный сайт воспитателя:</a:t>
            </a:r>
          </a:p>
        </p:txBody>
      </p:sp>
      <p:sp>
        <p:nvSpPr>
          <p:cNvPr id="75782" name="Rectangle 7"/>
          <p:cNvSpPr>
            <a:spLocks noChangeArrowheads="1"/>
          </p:cNvSpPr>
          <p:nvPr/>
        </p:nvSpPr>
        <p:spPr bwMode="auto">
          <a:xfrm>
            <a:off x="1619250" y="1628775"/>
            <a:ext cx="6048375" cy="457200"/>
          </a:xfrm>
          <a:prstGeom prst="rect">
            <a:avLst/>
          </a:prstGeom>
          <a:noFill/>
          <a:ln w="9525">
            <a:noFill/>
            <a:miter lim="800000"/>
            <a:headEnd/>
            <a:tailEnd/>
          </a:ln>
        </p:spPr>
        <p:txBody>
          <a:bodyPr>
            <a:spAutoFit/>
          </a:bodyPr>
          <a:lstStyle/>
          <a:p>
            <a:r>
              <a:rPr lang="ru-RU" sz="2400">
                <a:hlinkClick r:id="rId4"/>
              </a:rPr>
              <a:t>https://nsportal.ru/polishchuk-marina-valerevna</a:t>
            </a:r>
            <a:endParaRPr lang="ru-RU" sz="2400"/>
          </a:p>
        </p:txBody>
      </p:sp>
    </p:spTree>
  </p:cSld>
  <p:clrMapOvr>
    <a:masterClrMapping/>
  </p:clrMapOvr>
  <p:transition spd="slow" advClick="0" advTm="7000">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1" name="Picture 5" descr="40e233253335"/>
          <p:cNvPicPr>
            <a:picLocks noGrp="1" noChangeAspect="1" noChangeArrowheads="1"/>
          </p:cNvPicPr>
          <p:nvPr>
            <p:ph idx="4294967295"/>
          </p:nvPr>
        </p:nvPicPr>
        <p:blipFill>
          <a:blip r:embed="rId2"/>
          <a:srcRect/>
          <a:stretch>
            <a:fillRect/>
          </a:stretch>
        </p:blipFill>
        <p:spPr>
          <a:xfrm>
            <a:off x="0" y="0"/>
            <a:ext cx="9144000" cy="6858000"/>
          </a:xfrm>
        </p:spPr>
      </p:pic>
      <p:sp>
        <p:nvSpPr>
          <p:cNvPr id="76802" name="Rectangle 1"/>
          <p:cNvSpPr>
            <a:spLocks noChangeArrowheads="1"/>
          </p:cNvSpPr>
          <p:nvPr/>
        </p:nvSpPr>
        <p:spPr bwMode="auto">
          <a:xfrm>
            <a:off x="1214438" y="4792663"/>
            <a:ext cx="6786562" cy="276225"/>
          </a:xfrm>
          <a:prstGeom prst="rect">
            <a:avLst/>
          </a:prstGeom>
          <a:noFill/>
          <a:ln w="9525">
            <a:noFill/>
            <a:miter lim="800000"/>
            <a:headEnd/>
            <a:tailEnd/>
          </a:ln>
        </p:spPr>
        <p:txBody>
          <a:bodyPr anchor="ctr">
            <a:spAutoFit/>
          </a:bodyPr>
          <a:lstStyle/>
          <a:p>
            <a:pPr algn="just"/>
            <a:r>
              <a:rPr lang="ru-RU" altLang="zh-CN">
                <a:solidFill>
                  <a:srgbClr val="000099"/>
                </a:solidFill>
                <a:latin typeface="Liberation Serif"/>
              </a:rPr>
              <a:t>      </a:t>
            </a:r>
            <a:endParaRPr lang="ru-RU" altLang="zh-CN">
              <a:latin typeface="Calibri" pitchFamily="34" charset="0"/>
            </a:endParaRPr>
          </a:p>
        </p:txBody>
      </p:sp>
      <p:pic>
        <p:nvPicPr>
          <p:cNvPr id="76803" name="Picture 4" descr="weSRb5Zn-T4"/>
          <p:cNvPicPr>
            <a:picLocks noChangeAspect="1" noChangeArrowheads="1"/>
          </p:cNvPicPr>
          <p:nvPr/>
        </p:nvPicPr>
        <p:blipFill>
          <a:blip r:embed="rId3"/>
          <a:srcRect/>
          <a:stretch>
            <a:fillRect/>
          </a:stretch>
        </p:blipFill>
        <p:spPr bwMode="auto">
          <a:xfrm>
            <a:off x="1331913" y="1916113"/>
            <a:ext cx="4032250" cy="2781300"/>
          </a:xfrm>
          <a:prstGeom prst="rect">
            <a:avLst/>
          </a:prstGeom>
          <a:noFill/>
          <a:ln w="9525">
            <a:noFill/>
            <a:miter lim="800000"/>
            <a:headEnd/>
            <a:tailEnd/>
          </a:ln>
        </p:spPr>
      </p:pic>
      <p:sp>
        <p:nvSpPr>
          <p:cNvPr id="76804" name="Rectangle 5"/>
          <p:cNvSpPr>
            <a:spLocks noChangeArrowheads="1"/>
          </p:cNvSpPr>
          <p:nvPr/>
        </p:nvSpPr>
        <p:spPr bwMode="auto">
          <a:xfrm>
            <a:off x="1692275" y="692150"/>
            <a:ext cx="5327650" cy="457200"/>
          </a:xfrm>
          <a:prstGeom prst="rect">
            <a:avLst/>
          </a:prstGeom>
          <a:noFill/>
          <a:ln w="9525">
            <a:noFill/>
            <a:miter lim="800000"/>
            <a:headEnd/>
            <a:tailEnd/>
          </a:ln>
        </p:spPr>
        <p:txBody>
          <a:bodyPr>
            <a:spAutoFit/>
          </a:bodyPr>
          <a:lstStyle/>
          <a:p>
            <a:pPr algn="ctr"/>
            <a:r>
              <a:rPr lang="ru-RU" sz="2400" b="1">
                <a:solidFill>
                  <a:schemeClr val="accent2"/>
                </a:solidFill>
              </a:rPr>
              <a:t>Приглашаю в гости!!!</a:t>
            </a:r>
          </a:p>
        </p:txBody>
      </p:sp>
      <p:sp>
        <p:nvSpPr>
          <p:cNvPr id="76805" name="Rectangle 6"/>
          <p:cNvSpPr>
            <a:spLocks noChangeArrowheads="1"/>
          </p:cNvSpPr>
          <p:nvPr/>
        </p:nvSpPr>
        <p:spPr bwMode="auto">
          <a:xfrm>
            <a:off x="1403350" y="1125538"/>
            <a:ext cx="6121400" cy="1187450"/>
          </a:xfrm>
          <a:prstGeom prst="rect">
            <a:avLst/>
          </a:prstGeom>
          <a:noFill/>
          <a:ln w="9525">
            <a:noFill/>
            <a:miter lim="800000"/>
            <a:headEnd/>
            <a:tailEnd/>
          </a:ln>
        </p:spPr>
        <p:txBody>
          <a:bodyPr>
            <a:spAutoFit/>
          </a:bodyPr>
          <a:lstStyle/>
          <a:p>
            <a:r>
              <a:rPr lang="ru-RU" sz="2400"/>
              <a:t> </a:t>
            </a:r>
            <a:r>
              <a:rPr lang="ru-RU" sz="2400">
                <a:solidFill>
                  <a:schemeClr val="hlink"/>
                </a:solidFill>
              </a:rPr>
              <a:t>Мой персональный сайт воспитателя:</a:t>
            </a:r>
          </a:p>
          <a:p>
            <a:r>
              <a:rPr lang="ru-RU" sz="2400">
                <a:solidFill>
                  <a:schemeClr val="hlink"/>
                </a:solidFill>
              </a:rPr>
              <a:t> </a:t>
            </a:r>
            <a:r>
              <a:rPr lang="ru-RU" sz="2400">
                <a:solidFill>
                  <a:schemeClr val="hlink"/>
                </a:solidFill>
                <a:hlinkClick r:id="rId4"/>
              </a:rPr>
              <a:t>https://www.maam.ru/users/823342</a:t>
            </a:r>
            <a:endParaRPr lang="ru-RU" sz="2400">
              <a:solidFill>
                <a:schemeClr val="hlink"/>
              </a:solidFill>
            </a:endParaRPr>
          </a:p>
          <a:p>
            <a:r>
              <a:rPr lang="ru-RU" sz="2400">
                <a:solidFill>
                  <a:schemeClr val="hlink"/>
                </a:solidFill>
              </a:rPr>
              <a:t> </a:t>
            </a:r>
          </a:p>
        </p:txBody>
      </p:sp>
      <p:sp>
        <p:nvSpPr>
          <p:cNvPr id="76806" name="Rectangle 7"/>
          <p:cNvSpPr>
            <a:spLocks noChangeArrowheads="1"/>
          </p:cNvSpPr>
          <p:nvPr/>
        </p:nvSpPr>
        <p:spPr bwMode="auto">
          <a:xfrm>
            <a:off x="3059113" y="4652963"/>
            <a:ext cx="4392612" cy="457200"/>
          </a:xfrm>
          <a:prstGeom prst="rect">
            <a:avLst/>
          </a:prstGeom>
          <a:noFill/>
          <a:ln w="9525">
            <a:noFill/>
            <a:miter lim="800000"/>
            <a:headEnd/>
            <a:tailEnd/>
          </a:ln>
        </p:spPr>
        <p:txBody>
          <a:bodyPr>
            <a:spAutoFit/>
          </a:bodyPr>
          <a:lstStyle/>
          <a:p>
            <a:pPr algn="r"/>
            <a:r>
              <a:rPr lang="ru-RU" sz="2400">
                <a:solidFill>
                  <a:schemeClr val="hlink"/>
                </a:solidFill>
                <a:hlinkClick r:id="rId5"/>
              </a:rPr>
              <a:t>https://23001.maam.ru/</a:t>
            </a:r>
            <a:endParaRPr lang="ru-RU" sz="2400">
              <a:solidFill>
                <a:schemeClr val="hlink"/>
              </a:solidFill>
            </a:endParaRPr>
          </a:p>
        </p:txBody>
      </p:sp>
    </p:spTree>
  </p:cSld>
  <p:clrMapOvr>
    <a:masterClrMapping/>
  </p:clrMapOvr>
  <p:transition spd="slow" advClick="0" advTm="7000">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5" name="Picture 5" descr="40e233253335"/>
          <p:cNvPicPr>
            <a:picLocks noGrp="1" noChangeAspect="1" noChangeArrowheads="1"/>
          </p:cNvPicPr>
          <p:nvPr>
            <p:ph idx="1"/>
          </p:nvPr>
        </p:nvPicPr>
        <p:blipFill>
          <a:blip r:embed="rId2"/>
          <a:srcRect/>
          <a:stretch>
            <a:fillRect/>
          </a:stretch>
        </p:blipFill>
        <p:spPr>
          <a:xfrm>
            <a:off x="0" y="0"/>
            <a:ext cx="9144000" cy="6858000"/>
          </a:xfrm>
        </p:spPr>
      </p:pic>
      <p:sp>
        <p:nvSpPr>
          <p:cNvPr id="77826" name="Rectangle 1"/>
          <p:cNvSpPr>
            <a:spLocks noChangeArrowheads="1"/>
          </p:cNvSpPr>
          <p:nvPr/>
        </p:nvSpPr>
        <p:spPr bwMode="auto">
          <a:xfrm>
            <a:off x="1214438" y="4792663"/>
            <a:ext cx="6786562" cy="276225"/>
          </a:xfrm>
          <a:prstGeom prst="rect">
            <a:avLst/>
          </a:prstGeom>
          <a:noFill/>
          <a:ln w="9525">
            <a:noFill/>
            <a:miter lim="800000"/>
            <a:headEnd/>
            <a:tailEnd/>
          </a:ln>
        </p:spPr>
        <p:txBody>
          <a:bodyPr anchor="ctr">
            <a:spAutoFit/>
          </a:bodyPr>
          <a:lstStyle/>
          <a:p>
            <a:pPr algn="just"/>
            <a:r>
              <a:rPr lang="ru-RU" altLang="zh-CN">
                <a:solidFill>
                  <a:srgbClr val="000099"/>
                </a:solidFill>
                <a:latin typeface="Liberation Serif"/>
              </a:rPr>
              <a:t>      </a:t>
            </a:r>
            <a:endParaRPr lang="ru-RU" altLang="zh-CN">
              <a:latin typeface="Calibri" pitchFamily="34" charset="0"/>
            </a:endParaRPr>
          </a:p>
        </p:txBody>
      </p:sp>
      <p:pic>
        <p:nvPicPr>
          <p:cNvPr id="77827" name="Picture 78" descr="ZvrjCazVpd8"/>
          <p:cNvPicPr>
            <a:picLocks noChangeAspect="1" noChangeArrowheads="1"/>
          </p:cNvPicPr>
          <p:nvPr/>
        </p:nvPicPr>
        <p:blipFill>
          <a:blip r:embed="rId3"/>
          <a:srcRect/>
          <a:stretch>
            <a:fillRect/>
          </a:stretch>
        </p:blipFill>
        <p:spPr bwMode="auto">
          <a:xfrm>
            <a:off x="1476375" y="2276475"/>
            <a:ext cx="5711825" cy="3721100"/>
          </a:xfrm>
          <a:prstGeom prst="rect">
            <a:avLst/>
          </a:prstGeom>
          <a:noFill/>
          <a:ln w="9525">
            <a:noFill/>
            <a:miter lim="800000"/>
            <a:headEnd/>
            <a:tailEnd/>
          </a:ln>
        </p:spPr>
      </p:pic>
      <p:sp>
        <p:nvSpPr>
          <p:cNvPr id="77828" name="Rectangle 79"/>
          <p:cNvSpPr>
            <a:spLocks noChangeArrowheads="1"/>
          </p:cNvSpPr>
          <p:nvPr/>
        </p:nvSpPr>
        <p:spPr bwMode="auto">
          <a:xfrm>
            <a:off x="1187450" y="1125538"/>
            <a:ext cx="5670550" cy="1370012"/>
          </a:xfrm>
          <a:prstGeom prst="rect">
            <a:avLst/>
          </a:prstGeom>
          <a:noFill/>
          <a:ln w="9525">
            <a:noFill/>
            <a:miter lim="800000"/>
            <a:headEnd/>
            <a:tailEnd/>
          </a:ln>
        </p:spPr>
        <p:txBody>
          <a:bodyPr>
            <a:spAutoFit/>
          </a:bodyPr>
          <a:lstStyle/>
          <a:p>
            <a:pPr algn="ctr"/>
            <a:r>
              <a:rPr lang="ru-RU" sz="2400">
                <a:solidFill>
                  <a:schemeClr val="hlink"/>
                </a:solidFill>
              </a:rPr>
              <a:t>Мой персональный сайт воспитателя:</a:t>
            </a:r>
          </a:p>
          <a:p>
            <a:pPr algn="ctr"/>
            <a:r>
              <a:rPr lang="ru-RU" sz="2400">
                <a:hlinkClick r:id="rId4"/>
              </a:rPr>
              <a:t>http://polischuk-m-v.a2b2.ru/</a:t>
            </a:r>
            <a:endParaRPr lang="ru-RU" sz="2400"/>
          </a:p>
          <a:p>
            <a:pPr algn="ctr">
              <a:spcBef>
                <a:spcPct val="50000"/>
              </a:spcBef>
            </a:pPr>
            <a:endParaRPr lang="ru-RU" sz="2400">
              <a:latin typeface="Arial" charset="0"/>
            </a:endParaRPr>
          </a:p>
        </p:txBody>
      </p:sp>
      <p:sp>
        <p:nvSpPr>
          <p:cNvPr id="77829" name="Rectangle 80"/>
          <p:cNvSpPr>
            <a:spLocks noChangeArrowheads="1"/>
          </p:cNvSpPr>
          <p:nvPr/>
        </p:nvSpPr>
        <p:spPr bwMode="auto">
          <a:xfrm>
            <a:off x="1763713" y="620713"/>
            <a:ext cx="4248150" cy="457200"/>
          </a:xfrm>
          <a:prstGeom prst="rect">
            <a:avLst/>
          </a:prstGeom>
          <a:noFill/>
          <a:ln w="9525">
            <a:noFill/>
            <a:miter lim="800000"/>
            <a:headEnd/>
            <a:tailEnd/>
          </a:ln>
        </p:spPr>
        <p:txBody>
          <a:bodyPr>
            <a:spAutoFit/>
          </a:bodyPr>
          <a:lstStyle/>
          <a:p>
            <a:pPr algn="ctr"/>
            <a:r>
              <a:rPr lang="ru-RU" sz="2400" b="1">
                <a:solidFill>
                  <a:schemeClr val="accent2"/>
                </a:solidFill>
              </a:rPr>
              <a:t>Приглашаю в гости!!!</a:t>
            </a:r>
          </a:p>
        </p:txBody>
      </p:sp>
    </p:spTree>
  </p:cSld>
  <p:clrMapOvr>
    <a:masterClrMapping/>
  </p:clrMapOvr>
  <p:transition spd="slow" advClick="0" advTm="7000">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Заголовок 1"/>
          <p:cNvSpPr>
            <a:spLocks noGrp="1"/>
          </p:cNvSpPr>
          <p:nvPr>
            <p:ph type="title"/>
          </p:nvPr>
        </p:nvSpPr>
        <p:spPr/>
        <p:txBody>
          <a:bodyPr/>
          <a:lstStyle/>
          <a:p>
            <a:pPr eaLnBrk="1" hangingPunct="1"/>
            <a:endParaRPr lang="ru-RU" smtClean="0"/>
          </a:p>
        </p:txBody>
      </p:sp>
      <p:pic>
        <p:nvPicPr>
          <p:cNvPr id="18434" name="Picture 5" descr="40e233253335"/>
          <p:cNvPicPr>
            <a:picLocks noGrp="1" noChangeAspect="1" noChangeArrowheads="1"/>
          </p:cNvPicPr>
          <p:nvPr>
            <p:ph idx="1"/>
          </p:nvPr>
        </p:nvPicPr>
        <p:blipFill>
          <a:blip r:embed="rId2"/>
          <a:srcRect/>
          <a:stretch>
            <a:fillRect/>
          </a:stretch>
        </p:blipFill>
        <p:spPr>
          <a:xfrm>
            <a:off x="0" y="0"/>
            <a:ext cx="9144000" cy="6858000"/>
          </a:xfrm>
        </p:spPr>
      </p:pic>
      <p:sp>
        <p:nvSpPr>
          <p:cNvPr id="18435" name="Прямоугольник 4"/>
          <p:cNvSpPr>
            <a:spLocks noChangeArrowheads="1"/>
          </p:cNvSpPr>
          <p:nvPr/>
        </p:nvSpPr>
        <p:spPr bwMode="auto">
          <a:xfrm>
            <a:off x="1331913" y="692150"/>
            <a:ext cx="6553200" cy="579438"/>
          </a:xfrm>
          <a:prstGeom prst="rect">
            <a:avLst/>
          </a:prstGeom>
          <a:noFill/>
          <a:ln w="9525">
            <a:noFill/>
            <a:miter lim="800000"/>
            <a:headEnd/>
            <a:tailEnd/>
          </a:ln>
        </p:spPr>
        <p:txBody>
          <a:bodyPr>
            <a:spAutoFit/>
          </a:bodyPr>
          <a:lstStyle/>
          <a:p>
            <a:pPr algn="ctr"/>
            <a:r>
              <a:rPr lang="ru-RU" sz="3200" b="1">
                <a:solidFill>
                  <a:schemeClr val="accent2"/>
                </a:solidFill>
                <a:cs typeface="Microsoft Sans Serif" pitchFamily="34" charset="0"/>
              </a:rPr>
              <a:t>*Профессиональные интересы*</a:t>
            </a:r>
            <a:endParaRPr lang="ru-RU" sz="3200" b="1" i="1">
              <a:solidFill>
                <a:schemeClr val="accent2"/>
              </a:solidFill>
            </a:endParaRPr>
          </a:p>
        </p:txBody>
      </p:sp>
      <p:sp>
        <p:nvSpPr>
          <p:cNvPr id="18436" name="Rectangle 6"/>
          <p:cNvSpPr>
            <a:spLocks noChangeArrowheads="1"/>
          </p:cNvSpPr>
          <p:nvPr/>
        </p:nvSpPr>
        <p:spPr bwMode="auto">
          <a:xfrm>
            <a:off x="1403350" y="1341438"/>
            <a:ext cx="6481763" cy="1006475"/>
          </a:xfrm>
          <a:prstGeom prst="rect">
            <a:avLst/>
          </a:prstGeom>
          <a:noFill/>
          <a:ln w="9525">
            <a:noFill/>
            <a:miter lim="800000"/>
            <a:headEnd/>
            <a:tailEnd/>
          </a:ln>
        </p:spPr>
        <p:txBody>
          <a:bodyPr>
            <a:spAutoFit/>
          </a:bodyPr>
          <a:lstStyle/>
          <a:p>
            <a:pPr algn="ctr"/>
            <a:r>
              <a:rPr lang="ru-RU" sz="2000" b="1"/>
              <a:t>Работа над своим профессиональным ростом. Люблю работать с детьми и видеть результаты своего труда.</a:t>
            </a:r>
          </a:p>
        </p:txBody>
      </p:sp>
      <p:sp>
        <p:nvSpPr>
          <p:cNvPr id="18437" name="Rectangle 7"/>
          <p:cNvSpPr>
            <a:spLocks noChangeArrowheads="1"/>
          </p:cNvSpPr>
          <p:nvPr/>
        </p:nvSpPr>
        <p:spPr bwMode="auto">
          <a:xfrm>
            <a:off x="1908175" y="3756025"/>
            <a:ext cx="5184775" cy="579438"/>
          </a:xfrm>
          <a:prstGeom prst="rect">
            <a:avLst/>
          </a:prstGeom>
          <a:noFill/>
          <a:ln w="9525">
            <a:noFill/>
            <a:miter lim="800000"/>
            <a:headEnd/>
            <a:tailEnd/>
          </a:ln>
        </p:spPr>
        <p:txBody>
          <a:bodyPr anchor="ctr">
            <a:spAutoFit/>
          </a:bodyPr>
          <a:lstStyle/>
          <a:p>
            <a:pPr algn="ctr"/>
            <a:r>
              <a:rPr lang="ru-RU" sz="3200" b="1">
                <a:solidFill>
                  <a:schemeClr val="accent2"/>
                </a:solidFill>
              </a:rPr>
              <a:t>*Любимое изречение*</a:t>
            </a:r>
          </a:p>
        </p:txBody>
      </p:sp>
      <p:sp>
        <p:nvSpPr>
          <p:cNvPr id="18438" name="Rectangle 8"/>
          <p:cNvSpPr>
            <a:spLocks noChangeArrowheads="1"/>
          </p:cNvSpPr>
          <p:nvPr/>
        </p:nvSpPr>
        <p:spPr bwMode="auto">
          <a:xfrm>
            <a:off x="1187450" y="4349750"/>
            <a:ext cx="6985000" cy="1616075"/>
          </a:xfrm>
          <a:prstGeom prst="rect">
            <a:avLst/>
          </a:prstGeom>
          <a:noFill/>
          <a:ln w="9525">
            <a:noFill/>
            <a:miter lim="800000"/>
            <a:headEnd/>
            <a:tailEnd/>
          </a:ln>
        </p:spPr>
        <p:txBody>
          <a:bodyPr anchor="ctr">
            <a:spAutoFit/>
          </a:bodyPr>
          <a:lstStyle/>
          <a:p>
            <a:r>
              <a:rPr lang="ru-RU" sz="2000" b="1"/>
              <a:t>Педагог без любви к ребенку - все равно, что певец без голоса, музыкант без слуха, живописец без чувства цвета. </a:t>
            </a:r>
          </a:p>
          <a:p>
            <a:r>
              <a:rPr lang="ru-RU" sz="2000" b="1"/>
              <a:t>Недаром все великие педагоги, мечтая о школе радости, создавая ее, безмерно любили детей.</a:t>
            </a:r>
          </a:p>
        </p:txBody>
      </p:sp>
      <p:sp>
        <p:nvSpPr>
          <p:cNvPr id="18439" name="Rectangle 9"/>
          <p:cNvSpPr>
            <a:spLocks noChangeArrowheads="1"/>
          </p:cNvSpPr>
          <p:nvPr/>
        </p:nvSpPr>
        <p:spPr bwMode="auto">
          <a:xfrm>
            <a:off x="3492500" y="2538413"/>
            <a:ext cx="2303463" cy="579437"/>
          </a:xfrm>
          <a:prstGeom prst="rect">
            <a:avLst/>
          </a:prstGeom>
          <a:noFill/>
          <a:ln w="9525">
            <a:noFill/>
            <a:miter lim="800000"/>
            <a:headEnd/>
            <a:tailEnd/>
          </a:ln>
        </p:spPr>
        <p:txBody>
          <a:bodyPr anchor="ctr">
            <a:spAutoFit/>
          </a:bodyPr>
          <a:lstStyle/>
          <a:p>
            <a:pPr algn="ctr"/>
            <a:r>
              <a:rPr lang="ru-RU" sz="3200" b="1">
                <a:solidFill>
                  <a:schemeClr val="accent2"/>
                </a:solidFill>
              </a:rPr>
              <a:t>*Девиз*</a:t>
            </a:r>
            <a:r>
              <a:rPr lang="ru-RU" sz="3200" b="1">
                <a:solidFill>
                  <a:schemeClr val="accent2"/>
                </a:solidFill>
                <a:latin typeface="Microsoft Sans Serif" pitchFamily="34" charset="0"/>
              </a:rPr>
              <a:t> </a:t>
            </a:r>
          </a:p>
        </p:txBody>
      </p:sp>
      <p:sp>
        <p:nvSpPr>
          <p:cNvPr id="18440" name="Rectangle 11"/>
          <p:cNvSpPr>
            <a:spLocks noChangeArrowheads="1"/>
          </p:cNvSpPr>
          <p:nvPr/>
        </p:nvSpPr>
        <p:spPr bwMode="auto">
          <a:xfrm>
            <a:off x="1547813" y="3141663"/>
            <a:ext cx="6192837" cy="396875"/>
          </a:xfrm>
          <a:prstGeom prst="rect">
            <a:avLst/>
          </a:prstGeom>
          <a:noFill/>
          <a:ln w="9525">
            <a:noFill/>
            <a:miter lim="800000"/>
            <a:headEnd/>
            <a:tailEnd/>
          </a:ln>
        </p:spPr>
        <p:txBody>
          <a:bodyPr>
            <a:spAutoFit/>
          </a:bodyPr>
          <a:lstStyle/>
          <a:p>
            <a:r>
              <a:rPr lang="ru-RU" sz="2000" b="1">
                <a:latin typeface="Arial" charset="0"/>
              </a:rPr>
              <a:t>"</a:t>
            </a:r>
            <a:r>
              <a:rPr lang="ru-RU" sz="2000" b="1"/>
              <a:t>Оптимизм, настойчивость и успешность"</a:t>
            </a:r>
          </a:p>
        </p:txBody>
      </p:sp>
    </p:spTree>
  </p:cSld>
  <p:clrMapOvr>
    <a:masterClrMapping/>
  </p:clrMapOvr>
  <p:transition spd="slow" advClick="0" advTm="7000">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49" name="Picture 5" descr="40e233253335"/>
          <p:cNvPicPr>
            <a:picLocks noGrp="1" noChangeAspect="1" noChangeArrowheads="1"/>
          </p:cNvPicPr>
          <p:nvPr>
            <p:ph idx="1"/>
          </p:nvPr>
        </p:nvPicPr>
        <p:blipFill>
          <a:blip r:embed="rId2"/>
          <a:srcRect/>
          <a:stretch>
            <a:fillRect/>
          </a:stretch>
        </p:blipFill>
        <p:spPr>
          <a:xfrm>
            <a:off x="0" y="0"/>
            <a:ext cx="9144000" cy="6858000"/>
          </a:xfrm>
        </p:spPr>
      </p:pic>
      <p:sp>
        <p:nvSpPr>
          <p:cNvPr id="78850" name="Заголовок 1"/>
          <p:cNvSpPr>
            <a:spLocks noGrp="1"/>
          </p:cNvSpPr>
          <p:nvPr>
            <p:ph type="title"/>
          </p:nvPr>
        </p:nvSpPr>
        <p:spPr>
          <a:xfrm>
            <a:off x="1042988" y="476250"/>
            <a:ext cx="7705725" cy="5616575"/>
          </a:xfrm>
        </p:spPr>
        <p:txBody>
          <a:bodyPr/>
          <a:lstStyle/>
          <a:p>
            <a:pPr algn="l" eaLnBrk="1" hangingPunct="1"/>
            <a:r>
              <a:rPr lang="ru-RU" b="1" smtClean="0">
                <a:solidFill>
                  <a:srgbClr val="C00000"/>
                </a:solidFill>
                <a:latin typeface="Microsoft Sans Serif" pitchFamily="34" charset="0"/>
                <a:cs typeface="Microsoft Sans Serif" pitchFamily="34" charset="0"/>
              </a:rPr>
              <a:t/>
            </a:r>
            <a:br>
              <a:rPr lang="ru-RU" b="1" smtClean="0">
                <a:solidFill>
                  <a:srgbClr val="C00000"/>
                </a:solidFill>
                <a:latin typeface="Microsoft Sans Serif" pitchFamily="34" charset="0"/>
                <a:cs typeface="Microsoft Sans Serif" pitchFamily="34" charset="0"/>
              </a:rPr>
            </a:br>
            <a:r>
              <a:rPr lang="ru-RU" b="1" smtClean="0">
                <a:solidFill>
                  <a:srgbClr val="C00000"/>
                </a:solidFill>
                <a:latin typeface="Microsoft Sans Serif" pitchFamily="34" charset="0"/>
                <a:cs typeface="Microsoft Sans Serif" pitchFamily="34" charset="0"/>
              </a:rPr>
              <a:t>          </a:t>
            </a:r>
            <a:r>
              <a:rPr lang="ru-RU" b="1" smtClean="0">
                <a:solidFill>
                  <a:srgbClr val="000099"/>
                </a:solidFill>
                <a:latin typeface="Microsoft Sans Serif" pitchFamily="34" charset="0"/>
                <a:cs typeface="Microsoft Sans Serif" pitchFamily="34" charset="0"/>
              </a:rPr>
              <a:t>Глоссарий</a:t>
            </a:r>
            <a:r>
              <a:rPr lang="ru-RU" b="1" smtClean="0">
                <a:solidFill>
                  <a:srgbClr val="C00000"/>
                </a:solidFill>
                <a:latin typeface="Microsoft Sans Serif" pitchFamily="34" charset="0"/>
                <a:cs typeface="Microsoft Sans Serif" pitchFamily="34" charset="0"/>
              </a:rPr>
              <a:t/>
            </a:r>
            <a:br>
              <a:rPr lang="ru-RU" b="1" smtClean="0">
                <a:solidFill>
                  <a:srgbClr val="C00000"/>
                </a:solidFill>
                <a:latin typeface="Microsoft Sans Serif" pitchFamily="34" charset="0"/>
                <a:cs typeface="Microsoft Sans Serif" pitchFamily="34" charset="0"/>
              </a:rPr>
            </a:br>
            <a:r>
              <a:rPr lang="ru-RU" b="1" smtClean="0">
                <a:solidFill>
                  <a:srgbClr val="C00000"/>
                </a:solidFill>
                <a:latin typeface="Microsoft Sans Serif" pitchFamily="34" charset="0"/>
                <a:cs typeface="Microsoft Sans Serif" pitchFamily="34" charset="0"/>
              </a:rPr>
              <a:t> </a:t>
            </a:r>
            <a:r>
              <a:rPr lang="ru-RU" sz="1800" b="1" u="sng" smtClean="0">
                <a:solidFill>
                  <a:srgbClr val="7030A0"/>
                </a:solidFill>
                <a:latin typeface="Constantia" pitchFamily="18" charset="0"/>
              </a:rPr>
              <a:t>Педагогическая технология </a:t>
            </a:r>
            <a:r>
              <a:rPr lang="ru-RU" sz="1800" smtClean="0">
                <a:solidFill>
                  <a:srgbClr val="7030A0"/>
                </a:solidFill>
                <a:latin typeface="Constantia" pitchFamily="18" charset="0"/>
              </a:rPr>
              <a:t>- это совокупность психолого-педагогических установок, определяющих специальный набор и компоновку форм, методов, способов, приёмов обучения, воспитательных средств; она есть организационно - методический инструментарий педагогического процесса.</a:t>
            </a:r>
            <a:br>
              <a:rPr lang="ru-RU" sz="1800" smtClean="0">
                <a:solidFill>
                  <a:srgbClr val="7030A0"/>
                </a:solidFill>
                <a:latin typeface="Constantia" pitchFamily="18" charset="0"/>
              </a:rPr>
            </a:br>
            <a:r>
              <a:rPr lang="ru-RU" sz="1800" smtClean="0">
                <a:solidFill>
                  <a:srgbClr val="7030A0"/>
                </a:solidFill>
                <a:latin typeface="Constantia" pitchFamily="18" charset="0"/>
              </a:rPr>
              <a:t/>
            </a:r>
            <a:br>
              <a:rPr lang="ru-RU" sz="1800" smtClean="0">
                <a:solidFill>
                  <a:srgbClr val="7030A0"/>
                </a:solidFill>
                <a:latin typeface="Constantia" pitchFamily="18" charset="0"/>
              </a:rPr>
            </a:br>
            <a:r>
              <a:rPr lang="ru-RU" sz="1800" smtClean="0">
                <a:solidFill>
                  <a:srgbClr val="7030A0"/>
                </a:solidFill>
                <a:latin typeface="Constantia" pitchFamily="18" charset="0"/>
              </a:rPr>
              <a:t>   </a:t>
            </a:r>
            <a:r>
              <a:rPr lang="ru-RU" sz="1800" b="1" u="sng" smtClean="0">
                <a:solidFill>
                  <a:srgbClr val="7030A0"/>
                </a:solidFill>
                <a:latin typeface="Constantia" pitchFamily="18" charset="0"/>
              </a:rPr>
              <a:t>Педагогическая компетентность- </a:t>
            </a:r>
            <a:r>
              <a:rPr lang="ru-RU" sz="1800" smtClean="0">
                <a:solidFill>
                  <a:srgbClr val="7030A0"/>
                </a:solidFill>
                <a:latin typeface="Constantia" pitchFamily="18" charset="0"/>
              </a:rPr>
              <a:t>совокупность профессиональных и личностных качеств, необходимых для успешной педагогической деятельности. Развитие профессиональной компетентности – это развитие творческой индивидуальности, восприимчивости к педагогическим инновациям, способностей адаптироваться в меняющейся педагогической среде.</a:t>
            </a:r>
            <a:br>
              <a:rPr lang="ru-RU" sz="1800" smtClean="0">
                <a:solidFill>
                  <a:srgbClr val="7030A0"/>
                </a:solidFill>
                <a:latin typeface="Constantia" pitchFamily="18" charset="0"/>
              </a:rPr>
            </a:br>
            <a:r>
              <a:rPr lang="ru-RU" sz="1800" smtClean="0">
                <a:solidFill>
                  <a:srgbClr val="7030A0"/>
                </a:solidFill>
                <a:latin typeface="Constantia" pitchFamily="18" charset="0"/>
              </a:rPr>
              <a:t/>
            </a:r>
            <a:br>
              <a:rPr lang="ru-RU" sz="1800" smtClean="0">
                <a:solidFill>
                  <a:srgbClr val="7030A0"/>
                </a:solidFill>
                <a:latin typeface="Constantia" pitchFamily="18" charset="0"/>
              </a:rPr>
            </a:br>
            <a:r>
              <a:rPr lang="ru-RU" sz="1800" smtClean="0">
                <a:solidFill>
                  <a:srgbClr val="7030A0"/>
                </a:solidFill>
                <a:latin typeface="Constantia" pitchFamily="18" charset="0"/>
              </a:rPr>
              <a:t>   </a:t>
            </a:r>
            <a:r>
              <a:rPr lang="ru-RU" sz="1800" b="1" u="sng" smtClean="0">
                <a:solidFill>
                  <a:srgbClr val="7030A0"/>
                </a:solidFill>
                <a:latin typeface="Constantia" pitchFamily="18" charset="0"/>
              </a:rPr>
              <a:t>Личностно-ориентированное обучение </a:t>
            </a:r>
            <a:r>
              <a:rPr lang="ru-RU" sz="1800" smtClean="0">
                <a:solidFill>
                  <a:srgbClr val="7030A0"/>
                </a:solidFill>
                <a:latin typeface="Constantia" pitchFamily="18" charset="0"/>
              </a:rPr>
              <a:t>— </a:t>
            </a:r>
            <a:br>
              <a:rPr lang="ru-RU" sz="1800" smtClean="0">
                <a:solidFill>
                  <a:srgbClr val="7030A0"/>
                </a:solidFill>
                <a:latin typeface="Constantia" pitchFamily="18" charset="0"/>
              </a:rPr>
            </a:br>
            <a:r>
              <a:rPr lang="ru-RU" sz="1800" smtClean="0">
                <a:solidFill>
                  <a:srgbClr val="7030A0"/>
                </a:solidFill>
                <a:latin typeface="Constantia" pitchFamily="18" charset="0"/>
              </a:rPr>
              <a:t>это такое обучение, где во главу угла ставится личность ребенка, </a:t>
            </a:r>
            <a:br>
              <a:rPr lang="ru-RU" sz="1800" smtClean="0">
                <a:solidFill>
                  <a:srgbClr val="7030A0"/>
                </a:solidFill>
                <a:latin typeface="Constantia" pitchFamily="18" charset="0"/>
              </a:rPr>
            </a:br>
            <a:r>
              <a:rPr lang="ru-RU" sz="1800" smtClean="0">
                <a:solidFill>
                  <a:srgbClr val="7030A0"/>
                </a:solidFill>
                <a:latin typeface="Constantia" pitchFamily="18" charset="0"/>
              </a:rPr>
              <a:t>ее самобытность, самоценность, субъектный опыт каждого сначала раскрывается, а затем согласовывается с содержанием образования. </a:t>
            </a:r>
            <a:br>
              <a:rPr lang="ru-RU" sz="1800" smtClean="0">
                <a:solidFill>
                  <a:srgbClr val="7030A0"/>
                </a:solidFill>
                <a:latin typeface="Constantia" pitchFamily="18" charset="0"/>
              </a:rPr>
            </a:br>
            <a:r>
              <a:rPr lang="ru-RU" sz="2000" b="1" smtClean="0">
                <a:solidFill>
                  <a:srgbClr val="003399"/>
                </a:solidFill>
                <a:latin typeface="Constantia" pitchFamily="18" charset="0"/>
              </a:rPr>
              <a:t/>
            </a:r>
            <a:br>
              <a:rPr lang="ru-RU" sz="2000" b="1" smtClean="0">
                <a:solidFill>
                  <a:srgbClr val="003399"/>
                </a:solidFill>
                <a:latin typeface="Constantia" pitchFamily="18" charset="0"/>
              </a:rPr>
            </a:br>
            <a:r>
              <a:rPr lang="ru-RU" sz="1800" b="1" smtClean="0">
                <a:solidFill>
                  <a:srgbClr val="003399"/>
                </a:solidFill>
                <a:latin typeface="Constantia" pitchFamily="18" charset="0"/>
              </a:rPr>
              <a:t>  </a:t>
            </a:r>
            <a:br>
              <a:rPr lang="ru-RU" sz="1800" b="1" smtClean="0">
                <a:solidFill>
                  <a:srgbClr val="003399"/>
                </a:solidFill>
                <a:latin typeface="Constantia" pitchFamily="18" charset="0"/>
              </a:rPr>
            </a:br>
            <a:endParaRPr lang="ru-RU" sz="1800" b="1" smtClean="0">
              <a:solidFill>
                <a:srgbClr val="003399"/>
              </a:solidFill>
              <a:latin typeface="Constantia" pitchFamily="18" charset="0"/>
              <a:cs typeface="Microsoft Sans Serif" pitchFamily="34" charset="0"/>
            </a:endParaRPr>
          </a:p>
        </p:txBody>
      </p:sp>
      <p:sp>
        <p:nvSpPr>
          <p:cNvPr id="78851" name="Прямоугольник 4"/>
          <p:cNvSpPr>
            <a:spLocks noChangeArrowheads="1"/>
          </p:cNvSpPr>
          <p:nvPr/>
        </p:nvSpPr>
        <p:spPr bwMode="auto">
          <a:xfrm>
            <a:off x="179388" y="733425"/>
            <a:ext cx="8569325" cy="954088"/>
          </a:xfrm>
          <a:prstGeom prst="rect">
            <a:avLst/>
          </a:prstGeom>
          <a:noFill/>
          <a:ln w="9525">
            <a:noFill/>
            <a:miter lim="800000"/>
            <a:headEnd/>
            <a:tailEnd/>
          </a:ln>
        </p:spPr>
        <p:txBody>
          <a:bodyPr>
            <a:spAutoFit/>
          </a:bodyPr>
          <a:lstStyle/>
          <a:p>
            <a:endParaRPr lang="ru-RU" sz="1400">
              <a:latin typeface="Calibri" pitchFamily="34" charset="0"/>
            </a:endParaRPr>
          </a:p>
          <a:p>
            <a:endParaRPr lang="ru-RU" sz="1400">
              <a:latin typeface="Calibri" pitchFamily="34" charset="0"/>
            </a:endParaRPr>
          </a:p>
          <a:p>
            <a:endParaRPr lang="ru-RU" sz="1400">
              <a:latin typeface="Calibri" pitchFamily="34" charset="0"/>
            </a:endParaRPr>
          </a:p>
          <a:p>
            <a:r>
              <a:rPr lang="ru-RU" sz="1400">
                <a:latin typeface="Calibri" pitchFamily="34" charset="0"/>
              </a:rPr>
              <a:t>                                                                        </a:t>
            </a:r>
          </a:p>
        </p:txBody>
      </p:sp>
    </p:spTree>
  </p:cSld>
  <p:clrMapOvr>
    <a:masterClrMapping/>
  </p:clrMapOvr>
  <p:transition spd="slow" advClick="0" advTm="7000">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5" descr="40e233253335"/>
          <p:cNvPicPr>
            <a:picLocks noGrp="1" noChangeAspect="1" noChangeArrowheads="1"/>
          </p:cNvPicPr>
          <p:nvPr>
            <p:ph idx="1"/>
          </p:nvPr>
        </p:nvPicPr>
        <p:blipFill>
          <a:blip r:embed="rId2"/>
          <a:srcRect/>
          <a:stretch>
            <a:fillRect/>
          </a:stretch>
        </p:blipFill>
        <p:spPr>
          <a:xfrm>
            <a:off x="0" y="0"/>
            <a:ext cx="9144000" cy="6858000"/>
          </a:xfrm>
        </p:spPr>
      </p:pic>
      <p:sp>
        <p:nvSpPr>
          <p:cNvPr id="19458" name="Rectangle 15"/>
          <p:cNvSpPr>
            <a:spLocks noChangeArrowheads="1"/>
          </p:cNvSpPr>
          <p:nvPr/>
        </p:nvSpPr>
        <p:spPr bwMode="auto">
          <a:xfrm>
            <a:off x="1835150" y="620713"/>
            <a:ext cx="5976938" cy="579437"/>
          </a:xfrm>
          <a:prstGeom prst="rect">
            <a:avLst/>
          </a:prstGeom>
          <a:noFill/>
          <a:ln w="9525">
            <a:noFill/>
            <a:miter lim="800000"/>
            <a:headEnd/>
            <a:tailEnd/>
          </a:ln>
        </p:spPr>
        <p:txBody>
          <a:bodyPr>
            <a:spAutoFit/>
          </a:bodyPr>
          <a:lstStyle/>
          <a:p>
            <a:pPr algn="ctr"/>
            <a:r>
              <a:rPr lang="ru-RU" sz="3200" b="1">
                <a:solidFill>
                  <a:schemeClr val="accent2"/>
                </a:solidFill>
                <a:latin typeface="Arial" charset="0"/>
              </a:rPr>
              <a:t>  *Мои принципы работ*</a:t>
            </a:r>
          </a:p>
        </p:txBody>
      </p:sp>
      <p:sp>
        <p:nvSpPr>
          <p:cNvPr id="19459" name="Rectangle 16"/>
          <p:cNvSpPr>
            <a:spLocks noChangeArrowheads="1"/>
          </p:cNvSpPr>
          <p:nvPr/>
        </p:nvSpPr>
        <p:spPr bwMode="auto">
          <a:xfrm>
            <a:off x="1116013" y="1320800"/>
            <a:ext cx="6840537" cy="3935413"/>
          </a:xfrm>
          <a:prstGeom prst="rect">
            <a:avLst/>
          </a:prstGeom>
          <a:noFill/>
          <a:ln w="9525">
            <a:noFill/>
            <a:miter lim="800000"/>
            <a:headEnd/>
            <a:tailEnd/>
          </a:ln>
        </p:spPr>
        <p:txBody>
          <a:bodyPr anchor="ctr">
            <a:spAutoFit/>
          </a:bodyPr>
          <a:lstStyle/>
          <a:p>
            <a:pPr algn="ctr"/>
            <a:r>
              <a:rPr lang="ru-RU" sz="2800" b="1">
                <a:latin typeface="Arial" charset="0"/>
              </a:rPr>
              <a:t>*Не быть назойливой: у каждого свой мир интересов и увлечений.</a:t>
            </a:r>
          </a:p>
          <a:p>
            <a:pPr algn="ctr"/>
            <a:endParaRPr lang="ru-RU" sz="2800" b="1">
              <a:latin typeface="Arial" charset="0"/>
            </a:endParaRPr>
          </a:p>
          <a:p>
            <a:pPr algn="ctr"/>
            <a:r>
              <a:rPr lang="ru-RU" sz="2800" b="1">
                <a:latin typeface="Arial" charset="0"/>
              </a:rPr>
              <a:t>* Детям больше самостоятельности</a:t>
            </a:r>
          </a:p>
          <a:p>
            <a:pPr algn="ctr"/>
            <a:r>
              <a:rPr lang="ru-RU" sz="2800" b="1">
                <a:latin typeface="Arial" charset="0"/>
              </a:rPr>
              <a:t>и право выбора.</a:t>
            </a:r>
          </a:p>
          <a:p>
            <a:pPr algn="ctr"/>
            <a:endParaRPr lang="ru-RU" sz="2800" b="1">
              <a:latin typeface="Arial" charset="0"/>
            </a:endParaRPr>
          </a:p>
          <a:p>
            <a:pPr algn="ctr"/>
            <a:r>
              <a:rPr lang="ru-RU" sz="2800" b="1">
                <a:latin typeface="Arial" charset="0"/>
              </a:rPr>
              <a:t>* Уметь вставать на позицию   ребенка, видеть в нем личность, индивидуальность.</a:t>
            </a:r>
          </a:p>
        </p:txBody>
      </p:sp>
    </p:spTree>
  </p:cSld>
  <p:clrMapOvr>
    <a:masterClrMapping/>
  </p:clrMapOvr>
  <p:transition spd="slow" advClick="0" advTm="7000">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5" descr="40e233253335"/>
          <p:cNvPicPr>
            <a:picLocks noGrp="1" noChangeAspect="1" noChangeArrowheads="1"/>
          </p:cNvPicPr>
          <p:nvPr>
            <p:ph idx="1"/>
          </p:nvPr>
        </p:nvPicPr>
        <p:blipFill>
          <a:blip r:embed="rId2"/>
          <a:srcRect/>
          <a:stretch>
            <a:fillRect/>
          </a:stretch>
        </p:blipFill>
        <p:spPr>
          <a:xfrm>
            <a:off x="0" y="0"/>
            <a:ext cx="9144000" cy="6858000"/>
          </a:xfrm>
        </p:spPr>
      </p:pic>
      <p:sp>
        <p:nvSpPr>
          <p:cNvPr id="20482" name="Rectangle 3"/>
          <p:cNvSpPr>
            <a:spLocks noChangeArrowheads="1"/>
          </p:cNvSpPr>
          <p:nvPr/>
        </p:nvSpPr>
        <p:spPr bwMode="auto">
          <a:xfrm>
            <a:off x="1258888" y="647700"/>
            <a:ext cx="6265862" cy="579438"/>
          </a:xfrm>
          <a:prstGeom prst="rect">
            <a:avLst/>
          </a:prstGeom>
          <a:noFill/>
          <a:ln w="9525">
            <a:noFill/>
            <a:miter lim="800000"/>
            <a:headEnd/>
            <a:tailEnd/>
          </a:ln>
        </p:spPr>
        <p:txBody>
          <a:bodyPr anchor="ctr">
            <a:spAutoFit/>
          </a:bodyPr>
          <a:lstStyle/>
          <a:p>
            <a:pPr algn="ctr"/>
            <a:r>
              <a:rPr lang="ru-RU" sz="3200" b="1">
                <a:solidFill>
                  <a:schemeClr val="accent2"/>
                </a:solidFill>
                <a:latin typeface="Arial" charset="0"/>
              </a:rPr>
              <a:t>     *Мой взгляд на мир*</a:t>
            </a:r>
            <a:r>
              <a:rPr lang="ru-RU" sz="3200">
                <a:latin typeface="Arial" charset="0"/>
              </a:rPr>
              <a:t> </a:t>
            </a:r>
          </a:p>
        </p:txBody>
      </p:sp>
      <p:sp>
        <p:nvSpPr>
          <p:cNvPr id="20483" name="Rectangle 4"/>
          <p:cNvSpPr>
            <a:spLocks noChangeArrowheads="1"/>
          </p:cNvSpPr>
          <p:nvPr/>
        </p:nvSpPr>
        <p:spPr bwMode="auto">
          <a:xfrm>
            <a:off x="1258888" y="1196975"/>
            <a:ext cx="6913562" cy="3749675"/>
          </a:xfrm>
          <a:prstGeom prst="rect">
            <a:avLst/>
          </a:prstGeom>
          <a:noFill/>
          <a:ln w="9525">
            <a:noFill/>
            <a:miter lim="800000"/>
            <a:headEnd/>
            <a:tailEnd/>
          </a:ln>
        </p:spPr>
        <p:txBody>
          <a:bodyPr anchor="ctr">
            <a:spAutoFit/>
          </a:bodyPr>
          <a:lstStyle/>
          <a:p>
            <a:r>
              <a:rPr lang="ru-RU" sz="2000" b="1"/>
              <a:t>Жить надо так, чтобы каждый, кто с тобой общался, потом жалел, что ты не рядом.</a:t>
            </a:r>
          </a:p>
          <a:p>
            <a:r>
              <a:rPr lang="ru-RU" sz="2000" b="1"/>
              <a:t> Мир удивителен.  Нужно жить, бесконечно удивляясь. </a:t>
            </a:r>
          </a:p>
          <a:p>
            <a:r>
              <a:rPr lang="ru-RU" sz="2000" b="1"/>
              <a:t>Нужно ценить всё время, до минуты, которое нам дано. </a:t>
            </a:r>
          </a:p>
          <a:p>
            <a:r>
              <a:rPr lang="ru-RU" sz="2000" b="1"/>
              <a:t>Нужно ценить людей вокруг нас. В жизни не бывает случайностей. Все случайности и встречи - завуалированные закономерности судьбы. </a:t>
            </a:r>
          </a:p>
          <a:p>
            <a:r>
              <a:rPr lang="ru-RU" sz="2000" b="1"/>
              <a:t>Нужно любить близких, свою работу, свой дом, свою планету. </a:t>
            </a:r>
          </a:p>
          <a:p>
            <a:r>
              <a:rPr lang="ru-RU" sz="2000" b="1"/>
              <a:t>Они не повторяются, поэтому бесценны.</a:t>
            </a:r>
            <a:r>
              <a:rPr lang="ru-RU" sz="1800">
                <a:latin typeface="Arial" charset="0"/>
              </a:rPr>
              <a:t> </a:t>
            </a:r>
          </a:p>
        </p:txBody>
      </p:sp>
    </p:spTree>
  </p:cSld>
  <p:clrMapOvr>
    <a:masterClrMapping/>
  </p:clrMapOvr>
  <p:transition spd="slow" advClick="0" advTm="7000">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Заголовок 1"/>
          <p:cNvSpPr>
            <a:spLocks noGrp="1"/>
          </p:cNvSpPr>
          <p:nvPr>
            <p:ph type="title" idx="4294967295"/>
          </p:nvPr>
        </p:nvSpPr>
        <p:spPr/>
        <p:txBody>
          <a:bodyPr/>
          <a:lstStyle/>
          <a:p>
            <a:pPr eaLnBrk="1" hangingPunct="1"/>
            <a:endParaRPr lang="ru-RU" smtClean="0"/>
          </a:p>
        </p:txBody>
      </p:sp>
      <p:pic>
        <p:nvPicPr>
          <p:cNvPr id="21506" name="Picture 5" descr="40e233253335"/>
          <p:cNvPicPr>
            <a:picLocks noGrp="1" noChangeAspect="1" noChangeArrowheads="1"/>
          </p:cNvPicPr>
          <p:nvPr>
            <p:ph idx="4294967295"/>
          </p:nvPr>
        </p:nvPicPr>
        <p:blipFill>
          <a:blip r:embed="rId2"/>
          <a:srcRect/>
          <a:stretch>
            <a:fillRect/>
          </a:stretch>
        </p:blipFill>
        <p:spPr>
          <a:xfrm>
            <a:off x="0" y="0"/>
            <a:ext cx="9178925" cy="6858000"/>
          </a:xfrm>
        </p:spPr>
      </p:pic>
      <p:sp>
        <p:nvSpPr>
          <p:cNvPr id="21507" name="TextBox 9"/>
          <p:cNvSpPr txBox="1">
            <a:spLocks noChangeArrowheads="1"/>
          </p:cNvSpPr>
          <p:nvPr/>
        </p:nvSpPr>
        <p:spPr bwMode="auto">
          <a:xfrm>
            <a:off x="1844675" y="620713"/>
            <a:ext cx="5524500" cy="584200"/>
          </a:xfrm>
          <a:prstGeom prst="rect">
            <a:avLst/>
          </a:prstGeom>
          <a:noFill/>
          <a:ln w="9525">
            <a:noFill/>
            <a:miter lim="800000"/>
            <a:headEnd/>
            <a:tailEnd/>
          </a:ln>
        </p:spPr>
        <p:txBody>
          <a:bodyPr>
            <a:spAutoFit/>
          </a:bodyPr>
          <a:lstStyle/>
          <a:p>
            <a:pPr algn="ctr"/>
            <a:endParaRPr lang="ru-RU" sz="3200" b="1">
              <a:solidFill>
                <a:srgbClr val="990000"/>
              </a:solidFill>
              <a:latin typeface="Calibri" pitchFamily="34" charset="0"/>
            </a:endParaRPr>
          </a:p>
        </p:txBody>
      </p:sp>
      <p:sp>
        <p:nvSpPr>
          <p:cNvPr id="21508" name="Rectangle 1"/>
          <p:cNvSpPr>
            <a:spLocks noChangeArrowheads="1"/>
          </p:cNvSpPr>
          <p:nvPr/>
        </p:nvSpPr>
        <p:spPr bwMode="auto">
          <a:xfrm>
            <a:off x="1214438" y="4792663"/>
            <a:ext cx="6786562" cy="276225"/>
          </a:xfrm>
          <a:prstGeom prst="rect">
            <a:avLst/>
          </a:prstGeom>
          <a:noFill/>
          <a:ln w="9525">
            <a:noFill/>
            <a:miter lim="800000"/>
            <a:headEnd/>
            <a:tailEnd/>
          </a:ln>
        </p:spPr>
        <p:txBody>
          <a:bodyPr anchor="ctr">
            <a:spAutoFit/>
          </a:bodyPr>
          <a:lstStyle/>
          <a:p>
            <a:pPr algn="just"/>
            <a:r>
              <a:rPr lang="ru-RU" altLang="zh-CN">
                <a:solidFill>
                  <a:srgbClr val="000099"/>
                </a:solidFill>
                <a:latin typeface="Liberation Serif"/>
              </a:rPr>
              <a:t>      </a:t>
            </a:r>
            <a:endParaRPr lang="ru-RU" altLang="zh-CN">
              <a:latin typeface="Calibri" pitchFamily="34" charset="0"/>
            </a:endParaRPr>
          </a:p>
        </p:txBody>
      </p:sp>
      <p:sp>
        <p:nvSpPr>
          <p:cNvPr id="21509" name="Rectangle 7"/>
          <p:cNvSpPr>
            <a:spLocks noChangeArrowheads="1"/>
          </p:cNvSpPr>
          <p:nvPr/>
        </p:nvSpPr>
        <p:spPr bwMode="auto">
          <a:xfrm>
            <a:off x="3419475" y="404813"/>
            <a:ext cx="2520950" cy="579437"/>
          </a:xfrm>
          <a:prstGeom prst="rect">
            <a:avLst/>
          </a:prstGeom>
          <a:noFill/>
          <a:ln w="9525">
            <a:noFill/>
            <a:miter lim="800000"/>
            <a:headEnd/>
            <a:tailEnd/>
          </a:ln>
        </p:spPr>
        <p:txBody>
          <a:bodyPr>
            <a:spAutoFit/>
          </a:bodyPr>
          <a:lstStyle/>
          <a:p>
            <a:pPr algn="ctr"/>
            <a:r>
              <a:rPr lang="ru-RU" sz="3200" b="1">
                <a:solidFill>
                  <a:schemeClr val="accent2"/>
                </a:solidFill>
              </a:rPr>
              <a:t>*Эссе*</a:t>
            </a:r>
          </a:p>
        </p:txBody>
      </p:sp>
      <p:sp>
        <p:nvSpPr>
          <p:cNvPr id="21510" name="Rectangle 9"/>
          <p:cNvSpPr>
            <a:spLocks noChangeArrowheads="1"/>
          </p:cNvSpPr>
          <p:nvPr/>
        </p:nvSpPr>
        <p:spPr bwMode="auto">
          <a:xfrm>
            <a:off x="2466975" y="836613"/>
            <a:ext cx="4210050" cy="366712"/>
          </a:xfrm>
          <a:prstGeom prst="rect">
            <a:avLst/>
          </a:prstGeom>
          <a:noFill/>
          <a:ln w="9525">
            <a:noFill/>
            <a:miter lim="800000"/>
            <a:headEnd/>
            <a:tailEnd/>
          </a:ln>
        </p:spPr>
        <p:txBody>
          <a:bodyPr>
            <a:spAutoFit/>
          </a:bodyPr>
          <a:lstStyle/>
          <a:p>
            <a:r>
              <a:rPr lang="ru-RU" sz="1800">
                <a:solidFill>
                  <a:schemeClr val="hlink"/>
                </a:solidFill>
                <a:latin typeface="Arial" charset="0"/>
              </a:rPr>
              <a:t>"</a:t>
            </a:r>
            <a:r>
              <a:rPr lang="ru-RU" sz="1800" b="1">
                <a:solidFill>
                  <a:schemeClr val="hlink"/>
                </a:solidFill>
                <a:latin typeface="Arial" charset="0"/>
              </a:rPr>
              <a:t>Моя профессия воспитатель ДОУ</a:t>
            </a:r>
            <a:r>
              <a:rPr lang="ru-RU" sz="1800">
                <a:solidFill>
                  <a:schemeClr val="hlink"/>
                </a:solidFill>
                <a:latin typeface="Arial" charset="0"/>
              </a:rPr>
              <a:t>"</a:t>
            </a:r>
          </a:p>
        </p:txBody>
      </p:sp>
      <p:sp>
        <p:nvSpPr>
          <p:cNvPr id="21511" name="Rectangle 10"/>
          <p:cNvSpPr>
            <a:spLocks noChangeArrowheads="1"/>
          </p:cNvSpPr>
          <p:nvPr/>
        </p:nvSpPr>
        <p:spPr bwMode="auto">
          <a:xfrm>
            <a:off x="2174875" y="1263650"/>
            <a:ext cx="5853113" cy="942975"/>
          </a:xfrm>
          <a:prstGeom prst="rect">
            <a:avLst/>
          </a:prstGeom>
          <a:noFill/>
          <a:ln w="9525">
            <a:noFill/>
            <a:miter lim="800000"/>
            <a:headEnd/>
            <a:tailEnd/>
          </a:ln>
        </p:spPr>
        <p:txBody>
          <a:bodyPr anchor="ctr">
            <a:spAutoFit/>
          </a:bodyPr>
          <a:lstStyle/>
          <a:p>
            <a:pPr algn="r"/>
            <a:r>
              <a:rPr lang="en-US" sz="1400" b="1"/>
              <a:t>На свете есть много различных профессий</a:t>
            </a:r>
            <a:endParaRPr lang="ru-RU" sz="1400" b="1"/>
          </a:p>
          <a:p>
            <a:pPr algn="r"/>
            <a:r>
              <a:rPr lang="en-US" sz="1400" b="1"/>
              <a:t>И в каждой есть прелесть своя.</a:t>
            </a:r>
            <a:endParaRPr lang="ru-RU" sz="1400" b="1"/>
          </a:p>
          <a:p>
            <a:pPr algn="r"/>
            <a:r>
              <a:rPr lang="en-US" sz="1400" b="1"/>
              <a:t>Но нет благородней, нужней и чудесней</a:t>
            </a:r>
            <a:endParaRPr lang="ru-RU" sz="1400" b="1"/>
          </a:p>
          <a:p>
            <a:pPr algn="r"/>
            <a:r>
              <a:rPr lang="ru-RU" sz="1400" b="1"/>
              <a:t>Чем та, кем работаю я!!!</a:t>
            </a:r>
          </a:p>
        </p:txBody>
      </p:sp>
      <p:sp>
        <p:nvSpPr>
          <p:cNvPr id="21512" name="Rectangle 11"/>
          <p:cNvSpPr>
            <a:spLocks noChangeArrowheads="1"/>
          </p:cNvSpPr>
          <p:nvPr/>
        </p:nvSpPr>
        <p:spPr bwMode="auto">
          <a:xfrm>
            <a:off x="1258888" y="2352675"/>
            <a:ext cx="6697662" cy="3282950"/>
          </a:xfrm>
          <a:prstGeom prst="rect">
            <a:avLst/>
          </a:prstGeom>
          <a:noFill/>
          <a:ln w="9525">
            <a:noFill/>
            <a:miter lim="800000"/>
            <a:headEnd/>
            <a:tailEnd/>
          </a:ln>
        </p:spPr>
        <p:txBody>
          <a:bodyPr anchor="ctr">
            <a:spAutoFit/>
          </a:bodyPr>
          <a:lstStyle/>
          <a:p>
            <a:r>
              <a:rPr lang="en-US" sz="1400"/>
              <a:t>Мой путь к профессии воспитателя оказался очень долгим. Возможно, я просто не осознавала, что это именно то, что мне необходимо…</a:t>
            </a:r>
            <a:endParaRPr lang="ru-RU" sz="1400"/>
          </a:p>
          <a:p>
            <a:endParaRPr lang="ru-RU" sz="1400"/>
          </a:p>
          <a:p>
            <a:r>
              <a:rPr lang="en-US" sz="1400"/>
              <a:t>Моя профессия - воспитатель детского сада. Эта профессия заставляет меня забыть все проблемы, ощущать себя всегда здоровой, энергичной и всегда находиться в мире сказочного детства.</a:t>
            </a:r>
            <a:endParaRPr lang="ru-RU" sz="1400"/>
          </a:p>
          <a:p>
            <a:endParaRPr lang="ru-RU" sz="1400"/>
          </a:p>
          <a:p>
            <a:r>
              <a:rPr lang="en-US" sz="1400"/>
              <a:t>Детский сад – удивительный мир! Его обитатели – удивительные создания! Самая добрая, бескорыстная, доверчивая, чистая, простая душа ребенка вовлекает в общение и в желание работать с ним. При работе с детьми всегда кажется, что время летит незаметно, работая в детском саду   я ни разу не пожалела о выборе своей профессии.  Я рада, что я педагог дошкольного образования! Ведь отдавать себя детям, понимать их, находить радость в общении с ними, верить в то, что каждый из них – личность, – вот основные составляющие, на мой взгляд, настоящего педагога. </a:t>
            </a:r>
          </a:p>
        </p:txBody>
      </p:sp>
    </p:spTree>
  </p:cSld>
  <p:clrMapOvr>
    <a:masterClrMapping/>
  </p:clrMapOvr>
  <p:transition spd="slow" advClick="0" advTm="7000">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Заголовок 1"/>
          <p:cNvSpPr>
            <a:spLocks noGrp="1"/>
          </p:cNvSpPr>
          <p:nvPr>
            <p:ph type="title" idx="4294967295"/>
          </p:nvPr>
        </p:nvSpPr>
        <p:spPr/>
        <p:txBody>
          <a:bodyPr/>
          <a:lstStyle/>
          <a:p>
            <a:pPr eaLnBrk="1" hangingPunct="1"/>
            <a:endParaRPr lang="ru-RU" smtClean="0"/>
          </a:p>
        </p:txBody>
      </p:sp>
      <p:pic>
        <p:nvPicPr>
          <p:cNvPr id="22530" name="Picture 5" descr="40e233253335"/>
          <p:cNvPicPr>
            <a:picLocks noGrp="1" noChangeAspect="1" noChangeArrowheads="1"/>
          </p:cNvPicPr>
          <p:nvPr>
            <p:ph idx="4294967295"/>
          </p:nvPr>
        </p:nvPicPr>
        <p:blipFill>
          <a:blip r:embed="rId2"/>
          <a:srcRect/>
          <a:stretch>
            <a:fillRect/>
          </a:stretch>
        </p:blipFill>
        <p:spPr>
          <a:xfrm>
            <a:off x="0" y="0"/>
            <a:ext cx="9178925" cy="6858000"/>
          </a:xfrm>
        </p:spPr>
      </p:pic>
      <p:sp>
        <p:nvSpPr>
          <p:cNvPr id="22531" name="TextBox 9"/>
          <p:cNvSpPr txBox="1">
            <a:spLocks noChangeArrowheads="1"/>
          </p:cNvSpPr>
          <p:nvPr/>
        </p:nvSpPr>
        <p:spPr bwMode="auto">
          <a:xfrm>
            <a:off x="1844675" y="620713"/>
            <a:ext cx="5524500" cy="584200"/>
          </a:xfrm>
          <a:prstGeom prst="rect">
            <a:avLst/>
          </a:prstGeom>
          <a:noFill/>
          <a:ln w="9525">
            <a:noFill/>
            <a:miter lim="800000"/>
            <a:headEnd/>
            <a:tailEnd/>
          </a:ln>
        </p:spPr>
        <p:txBody>
          <a:bodyPr>
            <a:spAutoFit/>
          </a:bodyPr>
          <a:lstStyle/>
          <a:p>
            <a:pPr algn="ctr"/>
            <a:endParaRPr lang="ru-RU" sz="3200" b="1">
              <a:solidFill>
                <a:srgbClr val="990000"/>
              </a:solidFill>
              <a:latin typeface="Calibri" pitchFamily="34" charset="0"/>
            </a:endParaRPr>
          </a:p>
        </p:txBody>
      </p:sp>
      <p:sp>
        <p:nvSpPr>
          <p:cNvPr id="22532" name="Rectangle 1"/>
          <p:cNvSpPr>
            <a:spLocks noChangeArrowheads="1"/>
          </p:cNvSpPr>
          <p:nvPr/>
        </p:nvSpPr>
        <p:spPr bwMode="auto">
          <a:xfrm>
            <a:off x="1214438" y="4792663"/>
            <a:ext cx="6786562" cy="276225"/>
          </a:xfrm>
          <a:prstGeom prst="rect">
            <a:avLst/>
          </a:prstGeom>
          <a:noFill/>
          <a:ln w="9525">
            <a:noFill/>
            <a:miter lim="800000"/>
            <a:headEnd/>
            <a:tailEnd/>
          </a:ln>
        </p:spPr>
        <p:txBody>
          <a:bodyPr anchor="ctr">
            <a:spAutoFit/>
          </a:bodyPr>
          <a:lstStyle/>
          <a:p>
            <a:pPr algn="just"/>
            <a:r>
              <a:rPr lang="ru-RU" altLang="zh-CN">
                <a:solidFill>
                  <a:srgbClr val="000099"/>
                </a:solidFill>
                <a:latin typeface="Liberation Serif"/>
              </a:rPr>
              <a:t>      </a:t>
            </a:r>
            <a:endParaRPr lang="ru-RU" altLang="zh-CN">
              <a:latin typeface="Calibri" pitchFamily="34" charset="0"/>
            </a:endParaRPr>
          </a:p>
        </p:txBody>
      </p:sp>
      <p:sp>
        <p:nvSpPr>
          <p:cNvPr id="22533" name="Rectangle 7"/>
          <p:cNvSpPr>
            <a:spLocks noChangeArrowheads="1"/>
          </p:cNvSpPr>
          <p:nvPr/>
        </p:nvSpPr>
        <p:spPr bwMode="auto">
          <a:xfrm>
            <a:off x="1331913" y="790575"/>
            <a:ext cx="6553200" cy="5046663"/>
          </a:xfrm>
          <a:prstGeom prst="rect">
            <a:avLst/>
          </a:prstGeom>
          <a:noFill/>
          <a:ln w="9525">
            <a:noFill/>
            <a:miter lim="800000"/>
            <a:headEnd/>
            <a:tailEnd/>
          </a:ln>
        </p:spPr>
        <p:txBody>
          <a:bodyPr anchor="ctr">
            <a:spAutoFit/>
          </a:bodyPr>
          <a:lstStyle/>
          <a:p>
            <a:r>
              <a:rPr lang="en-US" sz="1800">
                <a:latin typeface="Arial" charset="0"/>
              </a:rPr>
              <a:t> </a:t>
            </a:r>
            <a:r>
              <a:rPr lang="en-US" sz="1400"/>
              <a:t>Каждое утро я с радостью спешу к своим воспитанникам. С нетерпением жду их прихода. Ведь каждому нужно со мной поделиться, показать, какой они красивый рисунок нарисовали с мамой и папой, куда ходили на выходных и что там видели. А мне в свою очередь нужно сделать так, чтобы их день прошел насыщенным, интересным, познавательным. С ними мы учимся правильно держать карандаш, кисточку, разучиваем песни и стихотворения для утренника, экспериментируем, читаем, разыгрываем сказки. Работая педагогом, понимаешь, что все дети индивидуальны, и ты, как педагог, должен найти ключик к каждому ребенку. А обмануть их, невозможно. Они всегда и все увидят. Они сразу поймут, как ты к ним относишься: с любовью или без. И ответят тебе тем же. Для меня моя профессия - это возможность постоянно находиться в мире детства. Особо осознаёшь значимость профессии воспитателя, когда видишь распахнутые навстречу глаза детей, жадно ловящие каждое моё слово, мой взгляд и жест; глаза, готовые вместить в себя весь мир. Глядя в эти детские глаза понимаешь, что ты нужна им, что ты для них целая вселенная, что именно ты закладываешь ростки будущих характеров, поддерживаешь их своей любовью, отдаёшь тепло своего сердца. Воспитатель должен творчески работать, применять новые инновационные технологии в работе, быть энергичным, талантливым, коммуникабельным, молодым душой, создавать уют, тепло и комфорт каждому ребёнку, обладать высоким терпением. Только тогда детский сад сможет превратиться «в островок счастливого детства».</a:t>
            </a:r>
          </a:p>
        </p:txBody>
      </p:sp>
    </p:spTree>
  </p:cSld>
  <p:clrMapOvr>
    <a:masterClrMapping/>
  </p:clrMapOvr>
  <p:transition spd="slow" advClick="0" advTm="7000">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Box 9"/>
          <p:cNvSpPr txBox="1">
            <a:spLocks noChangeArrowheads="1"/>
          </p:cNvSpPr>
          <p:nvPr/>
        </p:nvSpPr>
        <p:spPr bwMode="auto">
          <a:xfrm>
            <a:off x="1042988" y="3357563"/>
            <a:ext cx="3313112" cy="307975"/>
          </a:xfrm>
          <a:prstGeom prst="rect">
            <a:avLst/>
          </a:prstGeom>
          <a:noFill/>
          <a:ln w="9525">
            <a:noFill/>
            <a:miter lim="800000"/>
            <a:headEnd/>
            <a:tailEnd/>
          </a:ln>
        </p:spPr>
        <p:txBody>
          <a:bodyPr>
            <a:spAutoFit/>
          </a:bodyPr>
          <a:lstStyle/>
          <a:p>
            <a:pPr algn="ctr"/>
            <a:r>
              <a:rPr lang="ru-RU" sz="1400" b="1">
                <a:solidFill>
                  <a:schemeClr val="hlink"/>
                </a:solidFill>
                <a:latin typeface="Monotype Corsiva" pitchFamily="66" charset="0"/>
              </a:rPr>
              <a:t> </a:t>
            </a:r>
          </a:p>
        </p:txBody>
      </p:sp>
      <p:pic>
        <p:nvPicPr>
          <p:cNvPr id="23554" name="Picture 5" descr="40e233253335"/>
          <p:cNvPicPr>
            <a:picLocks noGrp="1" noChangeAspect="1" noChangeArrowheads="1"/>
          </p:cNvPicPr>
          <p:nvPr>
            <p:ph idx="4294967295"/>
          </p:nvPr>
        </p:nvPicPr>
        <p:blipFill>
          <a:blip r:embed="rId2"/>
          <a:srcRect/>
          <a:stretch>
            <a:fillRect/>
          </a:stretch>
        </p:blipFill>
        <p:spPr>
          <a:xfrm>
            <a:off x="-73025" y="0"/>
            <a:ext cx="9144000" cy="6858000"/>
          </a:xfrm>
        </p:spPr>
      </p:pic>
      <p:sp>
        <p:nvSpPr>
          <p:cNvPr id="23555" name="TextBox 9"/>
          <p:cNvSpPr txBox="1">
            <a:spLocks noChangeArrowheads="1"/>
          </p:cNvSpPr>
          <p:nvPr/>
        </p:nvSpPr>
        <p:spPr bwMode="auto">
          <a:xfrm>
            <a:off x="2792413" y="447675"/>
            <a:ext cx="4948237" cy="461963"/>
          </a:xfrm>
          <a:prstGeom prst="rect">
            <a:avLst/>
          </a:prstGeom>
          <a:noFill/>
          <a:ln w="9525">
            <a:noFill/>
            <a:miter lim="800000"/>
            <a:headEnd/>
            <a:tailEnd/>
          </a:ln>
        </p:spPr>
        <p:txBody>
          <a:bodyPr>
            <a:spAutoFit/>
          </a:bodyPr>
          <a:lstStyle/>
          <a:p>
            <a:pPr algn="ctr"/>
            <a:r>
              <a:rPr lang="ru-RU" sz="2400" b="1">
                <a:solidFill>
                  <a:srgbClr val="990000"/>
                </a:solidFill>
                <a:latin typeface="Monotype Corsiva" pitchFamily="66" charset="0"/>
              </a:rPr>
              <a:t> </a:t>
            </a:r>
            <a:endParaRPr lang="ru-RU" sz="2400" b="1">
              <a:solidFill>
                <a:srgbClr val="990000"/>
              </a:solidFill>
              <a:latin typeface="Calibri" pitchFamily="34" charset="0"/>
            </a:endParaRPr>
          </a:p>
        </p:txBody>
      </p:sp>
      <p:sp>
        <p:nvSpPr>
          <p:cNvPr id="23556" name="TextBox 9"/>
          <p:cNvSpPr txBox="1">
            <a:spLocks noChangeArrowheads="1"/>
          </p:cNvSpPr>
          <p:nvPr/>
        </p:nvSpPr>
        <p:spPr bwMode="auto">
          <a:xfrm>
            <a:off x="4756150" y="5988050"/>
            <a:ext cx="2952750" cy="338138"/>
          </a:xfrm>
          <a:prstGeom prst="rect">
            <a:avLst/>
          </a:prstGeom>
          <a:noFill/>
          <a:ln w="9525">
            <a:noFill/>
            <a:miter lim="800000"/>
            <a:headEnd/>
            <a:tailEnd/>
          </a:ln>
        </p:spPr>
        <p:txBody>
          <a:bodyPr>
            <a:spAutoFit/>
          </a:bodyPr>
          <a:lstStyle/>
          <a:p>
            <a:pPr algn="ctr"/>
            <a:r>
              <a:rPr lang="ru-RU" sz="1600" b="1">
                <a:solidFill>
                  <a:schemeClr val="hlink"/>
                </a:solidFill>
                <a:latin typeface="Monotype Corsiva" pitchFamily="66" charset="0"/>
              </a:rPr>
              <a:t> </a:t>
            </a:r>
            <a:endParaRPr lang="ru-RU" sz="1600" b="1">
              <a:solidFill>
                <a:schemeClr val="hlink"/>
              </a:solidFill>
              <a:latin typeface="Calibri" pitchFamily="34" charset="0"/>
            </a:endParaRPr>
          </a:p>
        </p:txBody>
      </p:sp>
      <p:sp>
        <p:nvSpPr>
          <p:cNvPr id="23557" name="TextBox 9"/>
          <p:cNvSpPr txBox="1">
            <a:spLocks noChangeArrowheads="1"/>
          </p:cNvSpPr>
          <p:nvPr/>
        </p:nvSpPr>
        <p:spPr bwMode="auto">
          <a:xfrm>
            <a:off x="1258888" y="5949950"/>
            <a:ext cx="3240087" cy="338138"/>
          </a:xfrm>
          <a:prstGeom prst="rect">
            <a:avLst/>
          </a:prstGeom>
          <a:noFill/>
          <a:ln w="9525">
            <a:noFill/>
            <a:miter lim="800000"/>
            <a:headEnd/>
            <a:tailEnd/>
          </a:ln>
        </p:spPr>
        <p:txBody>
          <a:bodyPr>
            <a:spAutoFit/>
          </a:bodyPr>
          <a:lstStyle/>
          <a:p>
            <a:pPr algn="ctr"/>
            <a:r>
              <a:rPr lang="ru-RU" sz="1600" b="1">
                <a:solidFill>
                  <a:schemeClr val="hlink"/>
                </a:solidFill>
                <a:latin typeface="Monotype Corsiva" pitchFamily="66" charset="0"/>
              </a:rPr>
              <a:t> </a:t>
            </a:r>
            <a:endParaRPr lang="ru-RU" sz="1600" b="1">
              <a:solidFill>
                <a:schemeClr val="hlink"/>
              </a:solidFill>
              <a:latin typeface="Calibri" pitchFamily="34" charset="0"/>
            </a:endParaRPr>
          </a:p>
        </p:txBody>
      </p:sp>
      <p:sp>
        <p:nvSpPr>
          <p:cNvPr id="23558" name="TextBox 9"/>
          <p:cNvSpPr txBox="1">
            <a:spLocks noChangeArrowheads="1"/>
          </p:cNvSpPr>
          <p:nvPr/>
        </p:nvSpPr>
        <p:spPr bwMode="auto">
          <a:xfrm>
            <a:off x="4572000" y="2997200"/>
            <a:ext cx="3529013" cy="338138"/>
          </a:xfrm>
          <a:prstGeom prst="rect">
            <a:avLst/>
          </a:prstGeom>
          <a:noFill/>
          <a:ln w="9525">
            <a:noFill/>
            <a:miter lim="800000"/>
            <a:headEnd/>
            <a:tailEnd/>
          </a:ln>
        </p:spPr>
        <p:txBody>
          <a:bodyPr>
            <a:spAutoFit/>
          </a:bodyPr>
          <a:lstStyle/>
          <a:p>
            <a:pPr algn="ctr"/>
            <a:r>
              <a:rPr lang="ru-RU" sz="1600" b="1">
                <a:solidFill>
                  <a:schemeClr val="hlink"/>
                </a:solidFill>
                <a:latin typeface="Monotype Corsiva" pitchFamily="66" charset="0"/>
              </a:rPr>
              <a:t> </a:t>
            </a:r>
            <a:endParaRPr lang="ru-RU" sz="1600" b="1">
              <a:solidFill>
                <a:schemeClr val="hlink"/>
              </a:solidFill>
              <a:latin typeface="Calibri" pitchFamily="34" charset="0"/>
            </a:endParaRPr>
          </a:p>
        </p:txBody>
      </p:sp>
      <p:sp>
        <p:nvSpPr>
          <p:cNvPr id="23559" name="Rectangle 10"/>
          <p:cNvSpPr>
            <a:spLocks noChangeArrowheads="1"/>
          </p:cNvSpPr>
          <p:nvPr/>
        </p:nvSpPr>
        <p:spPr bwMode="auto">
          <a:xfrm>
            <a:off x="1258888" y="995363"/>
            <a:ext cx="6553200" cy="4408487"/>
          </a:xfrm>
          <a:prstGeom prst="rect">
            <a:avLst/>
          </a:prstGeom>
          <a:noFill/>
          <a:ln w="9525">
            <a:noFill/>
            <a:miter lim="800000"/>
            <a:headEnd/>
            <a:tailEnd/>
          </a:ln>
        </p:spPr>
        <p:txBody>
          <a:bodyPr anchor="ctr">
            <a:spAutoFit/>
          </a:bodyPr>
          <a:lstStyle/>
          <a:p>
            <a:r>
              <a:rPr lang="en-US" sz="1400"/>
              <a:t>Необходимые качества современного воспитателя – терпеливость, доброжелательность, толерантность, начитанность, эрудированность, ведь воспитателю приходится работать не только с детьми, но и с родителями.</a:t>
            </a:r>
            <a:endParaRPr lang="ru-RU" sz="1400"/>
          </a:p>
          <a:p>
            <a:r>
              <a:rPr lang="en-US" sz="1400"/>
              <a:t>Я стараюсь относиться к своим маленьким подопечным так, как я хотела, чтобы окружающие относились к моим детям. В своей работе я стремлюсь спланировать день так, чтобы детям некогда было скучать. Воспитателю приходится выступать в разных ролях: он для детей и учитель, который всё знает, всему учит, и товарищ по игре, и вторая мама, которая всё поймет и поможет в трудную минуту.</a:t>
            </a:r>
            <a:endParaRPr lang="ru-RU" sz="1400"/>
          </a:p>
          <a:p>
            <a:r>
              <a:rPr lang="en-US" sz="1400"/>
              <a:t>Я стараюсь быть для детей другом, к каждому найти свой подход, понять индивидуальность каждого, чтобы не только дать им новые знания о жизни, но и воспитать положительное отношение к окружающему их миру, к самому себе. И надеюсь, что мои воспитанники вырастут грамотными, образованными и достойными людьми. Ведь начало в жизнь детям дают родители, но сделать второй шаг помогаю им я - воспитатель.</a:t>
            </a:r>
            <a:endParaRPr lang="ru-RU" sz="1400"/>
          </a:p>
          <a:p>
            <a:endParaRPr lang="ru-RU" sz="1400"/>
          </a:p>
          <a:p>
            <a:r>
              <a:rPr lang="en-US" sz="1400"/>
              <a:t> Я разделяю мнение Яна Корчака о том, что «дети заслуживают уважения, доверия и дружеского отношения, мне приятно быть с ними, в этой ясной атмосфере ласковых ощущений, веселого смеха, первых добрых усилий и</a:t>
            </a:r>
            <a:r>
              <a:rPr lang="ru-RU" sz="1400"/>
              <a:t> </a:t>
            </a:r>
            <a:r>
              <a:rPr lang="en-US" sz="1400"/>
              <a:t>удивлений, чистых, светлых и милых радостей».</a:t>
            </a:r>
            <a:r>
              <a:rPr lang="ru-RU" sz="1800">
                <a:latin typeface="Arial" charset="0"/>
              </a:rPr>
              <a:t> </a:t>
            </a:r>
            <a:endParaRPr lang="en-US" sz="1800">
              <a:latin typeface="Arial" charset="0"/>
            </a:endParaRPr>
          </a:p>
        </p:txBody>
      </p:sp>
    </p:spTree>
  </p:cSld>
  <p:clrMapOvr>
    <a:masterClrMapping/>
  </p:clrMapOvr>
  <p:transition spd="slow" advClick="0" advTm="7000">
    <p:fade/>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2467</TotalTime>
  <Words>1676</Words>
  <Application>Microsoft Office PowerPoint</Application>
  <PresentationFormat>Экран (4:3)</PresentationFormat>
  <Paragraphs>408</Paragraphs>
  <Slides>40</Slides>
  <Notes>1</Notes>
  <HiddenSlides>0</HiddenSlides>
  <MMClips>0</MMClips>
  <ScaleCrop>false</ScaleCrop>
  <HeadingPairs>
    <vt:vector size="8" baseType="variant">
      <vt:variant>
        <vt:lpstr>Использованные шрифты</vt:lpstr>
      </vt:variant>
      <vt:variant>
        <vt:i4>9</vt:i4>
      </vt:variant>
      <vt:variant>
        <vt:lpstr>Шаблон оформления</vt:lpstr>
      </vt:variant>
      <vt:variant>
        <vt:i4>1</vt:i4>
      </vt:variant>
      <vt:variant>
        <vt:lpstr>Внедренные серверы OLE</vt:lpstr>
      </vt:variant>
      <vt:variant>
        <vt:i4>1</vt:i4>
      </vt:variant>
      <vt:variant>
        <vt:lpstr>Заголовки слайдов</vt:lpstr>
      </vt:variant>
      <vt:variant>
        <vt:i4>40</vt:i4>
      </vt:variant>
    </vt:vector>
  </HeadingPairs>
  <TitlesOfParts>
    <vt:vector size="51" baseType="lpstr">
      <vt:lpstr>Times New Roman</vt:lpstr>
      <vt:lpstr>Arial</vt:lpstr>
      <vt:lpstr>Calibri</vt:lpstr>
      <vt:lpstr>Monotype Corsiva</vt:lpstr>
      <vt:lpstr>Verdana</vt:lpstr>
      <vt:lpstr>Microsoft Sans Serif</vt:lpstr>
      <vt:lpstr>Liberation Serif</vt:lpstr>
      <vt:lpstr>SimSun</vt:lpstr>
      <vt:lpstr>Constantia</vt:lpstr>
      <vt:lpstr>Тема Office</vt:lpstr>
      <vt:lpstr>PDF</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 </vt:lpstr>
      <vt:lpstr>Слайд 15</vt:lpstr>
      <vt:lpstr>Слайд 16</vt:lpstr>
      <vt:lpstr>Слайд 17</vt:lpstr>
      <vt:lpstr>Слайд 18</vt:lpstr>
      <vt:lpstr>Слайд 19</vt:lpstr>
      <vt:lpstr>Слайд 20</vt:lpstr>
      <vt:lpstr> </vt:lpstr>
      <vt:lpstr> </vt:lpstr>
      <vt:lpstr>Слайд 23</vt:lpstr>
      <vt:lpstr>Слайд 24</vt:lpstr>
      <vt:lpstr>Слайд 25</vt:lpstr>
      <vt:lpstr> </vt:lpstr>
      <vt:lpstr>Слайд 27</vt:lpstr>
      <vt:lpstr>Слайд 28</vt:lpstr>
      <vt:lpstr>Слайд 29</vt:lpstr>
      <vt:lpstr>Слайд 30</vt:lpstr>
      <vt:lpstr>Слайд 31</vt:lpstr>
      <vt:lpstr>Слайд 32</vt:lpstr>
      <vt:lpstr>Участие в жизни детского сада         </vt:lpstr>
      <vt:lpstr>Слайд 34</vt:lpstr>
      <vt:lpstr>Слайд 35</vt:lpstr>
      <vt:lpstr>Слайд 36</vt:lpstr>
      <vt:lpstr>Слайд 37</vt:lpstr>
      <vt:lpstr>Слайд 38</vt:lpstr>
      <vt:lpstr>Слайд 39</vt:lpstr>
      <vt:lpstr>           Глоссарий  Педагогическая технология - это совокупность психолого-педагогических установок, определяющих специальный набор и компоновку форм, методов, способов, приёмов обучения, воспитательных средств; она есть организационно - методический инструментарий педагогического процесса.     Педагогическая компетентность- совокупность профессиональных и личностных качеств, необходимых для успешной педагогической деятельности. Развитие профессиональной компетентности – это развитие творческой индивидуальности, восприимчивости к педагогическим инновациям, способностей адаптироваться в меняющейся педагогической среде.     Личностно-ориентированное обучение —  это такое обучение, где во главу угла ставится личность ребенка,  ее самобытность, самоценность, субъектный опыт каждого сначала раскрывается, а затем согласовывается с содержанием образования.      </vt:lpstr>
    </vt:vector>
  </TitlesOfParts>
  <Company>Computer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Марина</cp:lastModifiedBy>
  <cp:revision>131</cp:revision>
  <dcterms:created xsi:type="dcterms:W3CDTF">2011-07-28T08:26:20Z</dcterms:created>
  <dcterms:modified xsi:type="dcterms:W3CDTF">2020-04-21T20:40:06Z</dcterms:modified>
</cp:coreProperties>
</file>